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1" r:id="rId5"/>
    <p:sldId id="257" r:id="rId6"/>
    <p:sldId id="266" r:id="rId7"/>
    <p:sldId id="267" r:id="rId8"/>
    <p:sldId id="268" r:id="rId9"/>
    <p:sldId id="262" r:id="rId10"/>
    <p:sldId id="263" r:id="rId11"/>
    <p:sldId id="264" r:id="rId12"/>
    <p:sldId id="258" r:id="rId13"/>
    <p:sldId id="25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n-US" b="1" dirty="0"/>
              <a:t>Joseph Brodsky</a:t>
            </a:r>
            <a:br>
              <a:rPr lang="en-US" b="1" dirty="0"/>
            </a:br>
            <a:r>
              <a:rPr lang="ru-RU" sz="2800" b="1" dirty="0" smtClean="0"/>
              <a:t>1940-1996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05713"/>
            <a:ext cx="3240360" cy="486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All's overgrown with people. A ruin's a rather stubborn</a:t>
            </a:r>
          </a:p>
          <a:p>
            <a:r>
              <a:rPr lang="en-US" sz="2000" dirty="0"/>
              <a:t>architectural style. And the </a:t>
            </a:r>
            <a:r>
              <a:rPr lang="en-US" sz="2000" dirty="0" err="1"/>
              <a:t>hearts's</a:t>
            </a:r>
            <a:r>
              <a:rPr lang="en-US" sz="2000" dirty="0"/>
              <a:t> </a:t>
            </a:r>
            <a:r>
              <a:rPr lang="en-US" sz="2000" dirty="0" smtClean="0"/>
              <a:t>distinction from </a:t>
            </a:r>
            <a:r>
              <a:rPr lang="en-US" sz="2000" dirty="0"/>
              <a:t>a pitch-black cavern</a:t>
            </a:r>
          </a:p>
          <a:p>
            <a:r>
              <a:rPr lang="en-US" sz="2000" dirty="0"/>
              <a:t>isn't that great; not great enough to fear</a:t>
            </a:r>
          </a:p>
          <a:p>
            <a:r>
              <a:rPr lang="en-US" sz="2000" dirty="0"/>
              <a:t>that we may collide again like blind eggs somewhere.</a:t>
            </a:r>
          </a:p>
          <a:p>
            <a:endParaRPr lang="en-US" sz="2000" dirty="0"/>
          </a:p>
          <a:p>
            <a:r>
              <a:rPr lang="en-US" sz="2000" dirty="0"/>
              <a:t>At sunrise, when nobody stares at one's face, I often,</a:t>
            </a:r>
          </a:p>
          <a:p>
            <a:r>
              <a:rPr lang="en-US" sz="2000" dirty="0"/>
              <a:t>set out on foot to a monument cast in molten</a:t>
            </a:r>
          </a:p>
          <a:p>
            <a:r>
              <a:rPr lang="en-US" sz="2000" dirty="0"/>
              <a:t>lengthy bad dreams. And it says on the plinth "commander</a:t>
            </a:r>
          </a:p>
          <a:p>
            <a:r>
              <a:rPr lang="en-US" sz="2000" dirty="0"/>
              <a:t>in chief." But it reads "in grief," or "in brief</a:t>
            </a:r>
            <a:r>
              <a:rPr lang="en-US" sz="2000" dirty="0" smtClean="0"/>
              <a:t>,“ or </a:t>
            </a:r>
            <a:r>
              <a:rPr lang="en-US" sz="2000" dirty="0"/>
              <a:t>"in going under."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5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39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Прошло что-то около года. Я вернулся на место битвы,</a:t>
            </a:r>
            <a:br>
              <a:rPr lang="ru-RU" dirty="0"/>
            </a:br>
            <a:r>
              <a:rPr lang="ru-RU" dirty="0"/>
              <a:t>к научившимся крылья расправлять у опасной бритвы</a:t>
            </a:r>
            <a:br>
              <a:rPr lang="ru-RU" dirty="0"/>
            </a:br>
            <a:r>
              <a:rPr lang="ru-RU" dirty="0"/>
              <a:t>или же - в лучшем случае - у удивленной брови,</a:t>
            </a:r>
            <a:br>
              <a:rPr lang="ru-RU" dirty="0"/>
            </a:br>
            <a:r>
              <a:rPr lang="ru-RU" dirty="0"/>
              <a:t>птицам цвета то сумерек, то испорченной крови.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Теперь здесь торгуют останками твоих щиколоток, бронзой</a:t>
            </a:r>
            <a:br>
              <a:rPr lang="ru-RU" dirty="0"/>
            </a:br>
            <a:r>
              <a:rPr lang="ru-RU" dirty="0"/>
              <a:t>загорелых доспехов, погасшей улыбкой, грозной</a:t>
            </a:r>
            <a:br>
              <a:rPr lang="ru-RU" dirty="0"/>
            </a:br>
            <a:r>
              <a:rPr lang="ru-RU" dirty="0"/>
              <a:t>мыслью о свежих резервах, памятью об изменах,</a:t>
            </a:r>
            <a:br>
              <a:rPr lang="ru-RU" dirty="0"/>
            </a:br>
            <a:r>
              <a:rPr lang="ru-RU" dirty="0"/>
              <a:t>оттиском многих тел на выстиранных знаменах.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 зарастает людьми. Развалины - род упрямой</a:t>
            </a:r>
            <a:br>
              <a:rPr lang="ru-RU" dirty="0"/>
            </a:br>
            <a:r>
              <a:rPr lang="ru-RU" dirty="0"/>
              <a:t>архитектуры, разница между сердцем и черной ямой</a:t>
            </a:r>
            <a:br>
              <a:rPr lang="ru-RU" dirty="0"/>
            </a:br>
            <a:r>
              <a:rPr lang="ru-RU" dirty="0"/>
              <a:t>невелика - не настолько, чтобы бояться,</a:t>
            </a:r>
            <a:br>
              <a:rPr lang="ru-RU" dirty="0"/>
            </a:br>
            <a:r>
              <a:rPr lang="ru-RU" dirty="0"/>
              <a:t>что мы столкнемся однажды вновь, как слепые яйца.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 утрам, когда в лицо вам никто не смотрит,</a:t>
            </a:r>
            <a:br>
              <a:rPr lang="ru-RU" dirty="0"/>
            </a:br>
            <a:r>
              <a:rPr lang="ru-RU" dirty="0"/>
              <a:t>я отправляюсь пешком к монументу, который отлит</a:t>
            </a:r>
            <a:br>
              <a:rPr lang="ru-RU" dirty="0"/>
            </a:br>
            <a:r>
              <a:rPr lang="ru-RU" dirty="0"/>
              <a:t>из тяжелого сна. И на нем начертано: Завоеватель.</a:t>
            </a:r>
            <a:br>
              <a:rPr lang="ru-RU" dirty="0"/>
            </a:br>
            <a:r>
              <a:rPr lang="ru-RU" dirty="0"/>
              <a:t>Но читается как "</a:t>
            </a:r>
            <a:r>
              <a:rPr lang="ru-RU" dirty="0" err="1"/>
              <a:t>завыватель</a:t>
            </a:r>
            <a:r>
              <a:rPr lang="ru-RU" dirty="0"/>
              <a:t>". А в полдень </a:t>
            </a:r>
            <a:r>
              <a:rPr lang="ru-RU" dirty="0" smtClean="0"/>
              <a:t>– как</a:t>
            </a:r>
            <a:r>
              <a:rPr lang="en-US" dirty="0"/>
              <a:t> </a:t>
            </a:r>
            <a:r>
              <a:rPr lang="ru-RU" dirty="0" smtClean="0"/>
              <a:t>"</a:t>
            </a:r>
            <a:r>
              <a:rPr lang="ru-RU" dirty="0" err="1"/>
              <a:t>забыватель</a:t>
            </a:r>
            <a:r>
              <a:rPr lang="ru-RU" dirty="0"/>
              <a:t>".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4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Letter to an Archaeologist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Citizen, enemy, mama's boy, sucker, utter </a:t>
            </a:r>
            <a:br>
              <a:rPr lang="en-US" sz="2000" dirty="0"/>
            </a:br>
            <a:r>
              <a:rPr lang="en-US" sz="2000" dirty="0"/>
              <a:t>garbage, panhandler, swine, </a:t>
            </a:r>
            <a:r>
              <a:rPr lang="en-US" sz="2000" dirty="0" err="1"/>
              <a:t>refujew</a:t>
            </a:r>
            <a:r>
              <a:rPr lang="en-US" sz="2000" dirty="0"/>
              <a:t>, </a:t>
            </a:r>
            <a:r>
              <a:rPr lang="en-US" sz="2000" dirty="0" err="1"/>
              <a:t>verrucht</a:t>
            </a:r>
            <a:r>
              <a:rPr lang="en-US" sz="2000" dirty="0"/>
              <a:t>; </a:t>
            </a:r>
            <a:br>
              <a:rPr lang="en-US" sz="2000" dirty="0"/>
            </a:br>
            <a:r>
              <a:rPr lang="en-US" sz="2000" dirty="0"/>
              <a:t>a scalp so often scalded with boiling water </a:t>
            </a:r>
            <a:br>
              <a:rPr lang="en-US" sz="2000" dirty="0"/>
            </a:br>
            <a:r>
              <a:rPr lang="en-US" sz="2000" dirty="0"/>
              <a:t>that the puny brain feels completely cooked. </a:t>
            </a:r>
            <a:br>
              <a:rPr lang="en-US" sz="2000" dirty="0"/>
            </a:br>
            <a:r>
              <a:rPr lang="en-US" sz="2000" dirty="0"/>
              <a:t>Yes, we have dwelt here: in this concrete, brick, wooden </a:t>
            </a:r>
            <a:br>
              <a:rPr lang="en-US" sz="2000" dirty="0"/>
            </a:br>
            <a:r>
              <a:rPr lang="en-US" sz="2000" dirty="0"/>
              <a:t>rubble which you now arrive to sift. </a:t>
            </a:r>
            <a:br>
              <a:rPr lang="en-US" sz="2000" dirty="0"/>
            </a:br>
            <a:r>
              <a:rPr lang="en-US" sz="2000" dirty="0"/>
              <a:t>All our wires were crossed, barbed, tangled, or interwoven. </a:t>
            </a:r>
            <a:br>
              <a:rPr lang="en-US" sz="2000" dirty="0"/>
            </a:br>
            <a:r>
              <a:rPr lang="en-US" sz="2000" dirty="0"/>
              <a:t>Also: we didn't love our women, but they conceived. </a:t>
            </a:r>
            <a:br>
              <a:rPr lang="en-US" sz="2000" dirty="0"/>
            </a:br>
            <a:r>
              <a:rPr lang="en-US" sz="2000" dirty="0"/>
              <a:t>Sharp is the sound of pickax that hurts dead iron; </a:t>
            </a:r>
            <a:br>
              <a:rPr lang="en-US" sz="2000" dirty="0"/>
            </a:br>
            <a:r>
              <a:rPr lang="en-US" sz="2000" dirty="0"/>
              <a:t>still, it's gentler than what we've been told or have said ourselves. </a:t>
            </a:r>
            <a:br>
              <a:rPr lang="en-US" sz="2000" dirty="0"/>
            </a:br>
            <a:r>
              <a:rPr lang="en-US" sz="2000" dirty="0"/>
              <a:t>Stranger! move carefully through our carrion: </a:t>
            </a:r>
            <a:br>
              <a:rPr lang="en-US" sz="2000" dirty="0"/>
            </a:br>
            <a:r>
              <a:rPr lang="en-US" sz="2000" dirty="0"/>
              <a:t>what seems carrion to you is freedom to our cells. </a:t>
            </a:r>
            <a:br>
              <a:rPr lang="en-US" sz="2000" dirty="0"/>
            </a:br>
            <a:r>
              <a:rPr lang="en-US" sz="2000" dirty="0"/>
              <a:t>Leave our names alone. Don't reconstruct those vowels, </a:t>
            </a:r>
            <a:br>
              <a:rPr lang="en-US" sz="2000" dirty="0"/>
            </a:br>
            <a:r>
              <a:rPr lang="en-US" sz="2000" dirty="0"/>
              <a:t>consonants, and so forth: they won't resemble larks </a:t>
            </a:r>
            <a:br>
              <a:rPr lang="en-US" sz="2000" dirty="0"/>
            </a:br>
            <a:r>
              <a:rPr lang="en-US" sz="2000" dirty="0"/>
              <a:t>but a demented bloodhound whose maw devours </a:t>
            </a:r>
            <a:br>
              <a:rPr lang="en-US" sz="2000" dirty="0"/>
            </a:br>
            <a:r>
              <a:rPr lang="en-US" sz="2000" dirty="0"/>
              <a:t>its own traces, feces, and barks, and barks.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86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Tsushima </a:t>
            </a:r>
            <a:r>
              <a:rPr lang="en-US" sz="2400" b="1" dirty="0" smtClean="0"/>
              <a:t>Screen</a:t>
            </a:r>
            <a:endParaRPr lang="ru-RU" sz="2400" b="1" dirty="0" smtClean="0"/>
          </a:p>
          <a:p>
            <a:endParaRPr lang="en-US" sz="2000" b="1" dirty="0"/>
          </a:p>
          <a:p>
            <a:r>
              <a:rPr lang="en-US" sz="2000" dirty="0"/>
              <a:t>The perilous yellow sun follows with its slant eyes</a:t>
            </a:r>
            <a:br>
              <a:rPr lang="en-US" sz="2000" dirty="0"/>
            </a:br>
            <a:r>
              <a:rPr lang="en-US" sz="2000" dirty="0"/>
              <a:t>masts of the shuddered grove steaming up to capsize</a:t>
            </a:r>
            <a:br>
              <a:rPr lang="en-US" sz="2000" dirty="0"/>
            </a:br>
            <a:r>
              <a:rPr lang="en-US" sz="2000" dirty="0"/>
              <a:t>in the frozen straits of Epiphany. February has fewer</a:t>
            </a:r>
            <a:br>
              <a:rPr lang="en-US" sz="2000" dirty="0"/>
            </a:br>
            <a:r>
              <a:rPr lang="en-US" sz="2000" dirty="0"/>
              <a:t>days than the other months; therefore, it's more cruel</a:t>
            </a:r>
            <a:br>
              <a:rPr lang="en-US" sz="2000" dirty="0"/>
            </a:br>
            <a:r>
              <a:rPr lang="en-US" sz="2000" dirty="0"/>
              <a:t>than the rest. Dearest, it's more sound</a:t>
            </a:r>
            <a:br>
              <a:rPr lang="en-US" sz="2000" dirty="0"/>
            </a:br>
            <a:r>
              <a:rPr lang="en-US" sz="2000" dirty="0"/>
              <a:t>to wrap up our sailing round </a:t>
            </a:r>
            <a:br>
              <a:rPr lang="en-US" sz="2000" dirty="0"/>
            </a:br>
            <a:r>
              <a:rPr lang="en-US" sz="2000" dirty="0"/>
              <a:t>the globe with habitual naval grace,</a:t>
            </a:r>
            <a:br>
              <a:rPr lang="en-US" sz="2000" dirty="0"/>
            </a:br>
            <a:r>
              <a:rPr lang="en-US" sz="2000" dirty="0"/>
              <a:t>moving your cot to the fireplace</a:t>
            </a:r>
            <a:br>
              <a:rPr lang="en-US" sz="2000" dirty="0"/>
            </a:br>
            <a:r>
              <a:rPr lang="en-US" sz="2000" dirty="0"/>
              <a:t>where our dreadnought is going under</a:t>
            </a:r>
            <a:br>
              <a:rPr lang="en-US" sz="2000" dirty="0"/>
            </a:br>
            <a:r>
              <a:rPr lang="en-US" sz="2000" dirty="0"/>
              <a:t>in great smoke. Only fire can grasp a winter!</a:t>
            </a:r>
            <a:br>
              <a:rPr lang="en-US" sz="2000" dirty="0"/>
            </a:br>
            <a:r>
              <a:rPr lang="en-US" sz="2000" dirty="0" err="1"/>
              <a:t>Golder</a:t>
            </a:r>
            <a:r>
              <a:rPr lang="en-US" sz="2000" dirty="0"/>
              <a:t> unharnessed stallions in the chimney</a:t>
            </a:r>
            <a:br>
              <a:rPr lang="en-US" sz="2000" dirty="0"/>
            </a:br>
            <a:r>
              <a:rPr lang="en-US" sz="2000" dirty="0"/>
              <a:t>dye their manes to more corvine shades as they near the finish,</a:t>
            </a:r>
            <a:br>
              <a:rPr lang="en-US" sz="2000" dirty="0"/>
            </a:br>
            <a:r>
              <a:rPr lang="en-US" sz="2000" dirty="0"/>
              <a:t>and the dark room fills with the plaintive, incessant chirring</a:t>
            </a:r>
            <a:br>
              <a:rPr lang="en-US" sz="2000" dirty="0"/>
            </a:br>
            <a:r>
              <a:rPr lang="en-US" sz="2000" dirty="0"/>
              <a:t>of a naked, lounging grasshopper one cannot cup in fingers.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1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Dutch </a:t>
            </a:r>
            <a:r>
              <a:rPr lang="en-US" sz="2400" b="1" dirty="0" smtClean="0"/>
              <a:t>Mistress</a:t>
            </a:r>
          </a:p>
          <a:p>
            <a:endParaRPr lang="en-US" sz="2000" b="1" dirty="0"/>
          </a:p>
          <a:p>
            <a:r>
              <a:rPr lang="en-US" sz="2000" dirty="0"/>
              <a:t>A hotel in whose ledgers departures are more prominent than arrivals.</a:t>
            </a:r>
            <a:br>
              <a:rPr lang="en-US" sz="2000" dirty="0"/>
            </a:br>
            <a:r>
              <a:rPr lang="en-US" sz="2000" dirty="0"/>
              <a:t>With wet </a:t>
            </a:r>
            <a:r>
              <a:rPr lang="en-US" sz="2000" dirty="0" err="1"/>
              <a:t>Koh</a:t>
            </a:r>
            <a:r>
              <a:rPr lang="en-US" sz="2000" dirty="0"/>
              <a:t>-i-</a:t>
            </a:r>
            <a:r>
              <a:rPr lang="en-US" sz="2000" dirty="0" err="1"/>
              <a:t>noors</a:t>
            </a:r>
            <a:r>
              <a:rPr lang="en-US" sz="2000" dirty="0"/>
              <a:t> the October rain</a:t>
            </a:r>
            <a:br>
              <a:rPr lang="en-US" sz="2000" dirty="0"/>
            </a:br>
            <a:r>
              <a:rPr lang="en-US" sz="2000" dirty="0"/>
              <a:t>strokes what's left of the naked brain.</a:t>
            </a:r>
            <a:br>
              <a:rPr lang="en-US" sz="2000" dirty="0"/>
            </a:br>
            <a:r>
              <a:rPr lang="en-US" sz="2000" dirty="0"/>
              <a:t>In this country laid flat for the sake of rivers,</a:t>
            </a:r>
            <a:br>
              <a:rPr lang="en-US" sz="2000" dirty="0"/>
            </a:br>
            <a:r>
              <a:rPr lang="en-US" sz="2000" dirty="0"/>
              <a:t>beer smells of Germany and the </a:t>
            </a:r>
            <a:r>
              <a:rPr lang="en-US" sz="2000" dirty="0" err="1"/>
              <a:t>seaguls</a:t>
            </a:r>
            <a:r>
              <a:rPr lang="en-US" sz="2000" dirty="0"/>
              <a:t> are</a:t>
            </a:r>
            <a:br>
              <a:rPr lang="en-US" sz="2000" dirty="0"/>
            </a:br>
            <a:r>
              <a:rPr lang="en-US" sz="2000" dirty="0"/>
              <a:t>in the air like a page's soiled corners.</a:t>
            </a:r>
            <a:br>
              <a:rPr lang="en-US" sz="2000" dirty="0"/>
            </a:br>
            <a:r>
              <a:rPr lang="en-US" sz="2000" dirty="0"/>
              <a:t>Morning enters the premises with a coroner's</a:t>
            </a:r>
            <a:br>
              <a:rPr lang="en-US" sz="2000" dirty="0"/>
            </a:br>
            <a:r>
              <a:rPr lang="en-US" sz="2000" dirty="0"/>
              <a:t>punctuality, puts its ear </a:t>
            </a:r>
            <a:br>
              <a:rPr lang="en-US" sz="2000" dirty="0"/>
            </a:br>
            <a:r>
              <a:rPr lang="en-US" sz="2000" dirty="0"/>
              <a:t>to the ribs of a cold radiator, detects sub-zero:</a:t>
            </a:r>
            <a:br>
              <a:rPr lang="en-US" sz="2000" dirty="0"/>
            </a:br>
            <a:r>
              <a:rPr lang="en-US" sz="2000" dirty="0"/>
              <a:t>the afterlife has to start somewhere.</a:t>
            </a:r>
            <a:br>
              <a:rPr lang="en-US" sz="2000" dirty="0"/>
            </a:br>
            <a:r>
              <a:rPr lang="en-US" sz="2000" dirty="0"/>
              <a:t>Correspondingly, the angelic curls</a:t>
            </a:r>
            <a:br>
              <a:rPr lang="en-US" sz="2000" dirty="0"/>
            </a:br>
            <a:r>
              <a:rPr lang="en-US" sz="2000" dirty="0"/>
              <a:t>grow more blond, the skin gains its distant, lordly</a:t>
            </a:r>
            <a:br>
              <a:rPr lang="en-US" sz="2000" dirty="0"/>
            </a:br>
            <a:r>
              <a:rPr lang="en-US" sz="2000" dirty="0"/>
              <a:t>white, while the bedding already coils</a:t>
            </a:r>
            <a:br>
              <a:rPr lang="en-US" sz="2000" dirty="0"/>
            </a:br>
            <a:r>
              <a:rPr lang="en-US" sz="2000" dirty="0"/>
              <a:t>desperately in the basement laundry.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42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525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Я еврей, русский поэт и английский </a:t>
            </a:r>
            <a:r>
              <a:rPr lang="ru-RU" dirty="0" smtClean="0"/>
              <a:t>эссеист.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</a:t>
            </a:r>
            <a:r>
              <a:rPr lang="ru-RU" dirty="0" smtClean="0"/>
              <a:t>еврей</a:t>
            </a:r>
            <a:r>
              <a:rPr lang="ru-RU" dirty="0"/>
              <a:t>, русский поэт и американский гражданин</a:t>
            </a:r>
          </a:p>
        </p:txBody>
      </p:sp>
    </p:spTree>
    <p:extLst>
      <p:ext uri="{BB962C8B-B14F-4D97-AF65-F5344CB8AC3E}">
        <p14:creationId xmlns:p14="http://schemas.microsoft.com/office/powerpoint/2010/main" val="18986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66784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 Song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 wish you were here, dear, </a:t>
            </a:r>
            <a:br>
              <a:rPr lang="en-US" sz="2000" dirty="0"/>
            </a:br>
            <a:r>
              <a:rPr lang="en-US" sz="2000" dirty="0"/>
              <a:t>I wish you were here.</a:t>
            </a:r>
            <a:br>
              <a:rPr lang="en-US" sz="2000" dirty="0"/>
            </a:br>
            <a:r>
              <a:rPr lang="en-US" sz="2000" dirty="0"/>
              <a:t>I wish you sat on the sofa</a:t>
            </a:r>
            <a:br>
              <a:rPr lang="en-US" sz="2000" dirty="0"/>
            </a:br>
            <a:r>
              <a:rPr lang="en-US" sz="2000" dirty="0"/>
              <a:t>and I sat near.</a:t>
            </a:r>
            <a:br>
              <a:rPr lang="en-US" sz="2000" dirty="0"/>
            </a:br>
            <a:r>
              <a:rPr lang="en-US" sz="2000" dirty="0"/>
              <a:t>the handkerchief could be yours,</a:t>
            </a:r>
            <a:br>
              <a:rPr lang="en-US" sz="2000" dirty="0"/>
            </a:br>
            <a:r>
              <a:rPr lang="en-US" sz="2000" dirty="0"/>
              <a:t>the tear could be mine, chin-bound.</a:t>
            </a:r>
            <a:br>
              <a:rPr lang="en-US" sz="2000" dirty="0"/>
            </a:br>
            <a:r>
              <a:rPr lang="en-US" sz="2000" dirty="0"/>
              <a:t>Though it could be, of course,</a:t>
            </a:r>
            <a:br>
              <a:rPr lang="en-US" sz="2000" dirty="0"/>
            </a:br>
            <a:r>
              <a:rPr lang="en-US" sz="2000" dirty="0"/>
              <a:t>the other way around.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 wish you were here, dear,</a:t>
            </a:r>
            <a:br>
              <a:rPr lang="en-US" sz="2000" dirty="0"/>
            </a:br>
            <a:r>
              <a:rPr lang="en-US" sz="2000" dirty="0"/>
              <a:t>I wish you were here.</a:t>
            </a:r>
            <a:br>
              <a:rPr lang="en-US" sz="2000" dirty="0"/>
            </a:br>
            <a:r>
              <a:rPr lang="en-US" sz="2000" dirty="0"/>
              <a:t>I wish we were in my car,</a:t>
            </a:r>
            <a:br>
              <a:rPr lang="en-US" sz="2000" dirty="0"/>
            </a:br>
            <a:r>
              <a:rPr lang="en-US" sz="2000" dirty="0"/>
              <a:t>and you'd shift the gear.</a:t>
            </a:r>
            <a:br>
              <a:rPr lang="en-US" sz="2000" dirty="0"/>
            </a:br>
            <a:r>
              <a:rPr lang="en-US" sz="2000" dirty="0"/>
              <a:t>we'd find ourselves elsewhere,</a:t>
            </a:r>
            <a:br>
              <a:rPr lang="en-US" sz="2000" dirty="0"/>
            </a:br>
            <a:r>
              <a:rPr lang="en-US" sz="2000" dirty="0"/>
              <a:t>on an unknown shore.</a:t>
            </a:r>
            <a:br>
              <a:rPr lang="en-US" sz="2000" dirty="0"/>
            </a:br>
            <a:r>
              <a:rPr lang="en-US" sz="2000" dirty="0"/>
              <a:t>Or else we'd repair</a:t>
            </a:r>
            <a:br>
              <a:rPr lang="en-US" sz="2000" dirty="0"/>
            </a:br>
            <a:r>
              <a:rPr lang="en-US" sz="2000" dirty="0"/>
              <a:t>To where we've been before.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6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4624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 wish you were here, dear,</a:t>
            </a:r>
            <a:br>
              <a:rPr lang="en-US" sz="2000" dirty="0"/>
            </a:br>
            <a:r>
              <a:rPr lang="en-US" sz="2000" dirty="0"/>
              <a:t>I wish you were here.</a:t>
            </a:r>
            <a:br>
              <a:rPr lang="en-US" sz="2000" dirty="0"/>
            </a:br>
            <a:r>
              <a:rPr lang="en-US" sz="2000" dirty="0"/>
              <a:t>I wish I knew no astronomy</a:t>
            </a:r>
            <a:br>
              <a:rPr lang="en-US" sz="2000" dirty="0"/>
            </a:br>
            <a:r>
              <a:rPr lang="en-US" sz="2000" dirty="0"/>
              <a:t>when stars appear,</a:t>
            </a:r>
            <a:br>
              <a:rPr lang="en-US" sz="2000" dirty="0"/>
            </a:br>
            <a:r>
              <a:rPr lang="en-US" sz="2000" dirty="0"/>
              <a:t>when the moon skims the water</a:t>
            </a:r>
            <a:br>
              <a:rPr lang="en-US" sz="2000" dirty="0"/>
            </a:br>
            <a:r>
              <a:rPr lang="en-US" sz="2000" dirty="0"/>
              <a:t>that sighs and shifts in its slumber.</a:t>
            </a:r>
            <a:br>
              <a:rPr lang="en-US" sz="2000" dirty="0"/>
            </a:br>
            <a:r>
              <a:rPr lang="en-US" sz="2000" dirty="0"/>
              <a:t>I wish it were still a quarter</a:t>
            </a:r>
            <a:br>
              <a:rPr lang="en-US" sz="2000" dirty="0"/>
            </a:br>
            <a:r>
              <a:rPr lang="en-US" sz="2000" dirty="0"/>
              <a:t>to dial your number.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 wish you were here, dear,</a:t>
            </a:r>
            <a:br>
              <a:rPr lang="en-US" sz="2000" dirty="0"/>
            </a:br>
            <a:r>
              <a:rPr lang="en-US" sz="2000" dirty="0"/>
              <a:t>in this hemisphere,</a:t>
            </a:r>
            <a:br>
              <a:rPr lang="en-US" sz="2000" dirty="0"/>
            </a:br>
            <a:r>
              <a:rPr lang="en-US" sz="2000" dirty="0"/>
              <a:t>as I sit on the porch</a:t>
            </a:r>
            <a:br>
              <a:rPr lang="en-US" sz="2000" dirty="0"/>
            </a:br>
            <a:r>
              <a:rPr lang="en-US" sz="2000" dirty="0"/>
              <a:t>sipping a beer.</a:t>
            </a:r>
            <a:br>
              <a:rPr lang="en-US" sz="2000" dirty="0"/>
            </a:br>
            <a:r>
              <a:rPr lang="en-US" sz="2000" dirty="0"/>
              <a:t>It's evening, the sun is setting;</a:t>
            </a:r>
            <a:br>
              <a:rPr lang="en-US" sz="2000" dirty="0"/>
            </a:br>
            <a:r>
              <a:rPr lang="en-US" sz="2000" dirty="0"/>
              <a:t>boys shout and gulls are crying.</a:t>
            </a:r>
            <a:br>
              <a:rPr lang="en-US" sz="2000" dirty="0"/>
            </a:br>
            <a:r>
              <a:rPr lang="en-US" sz="2000" dirty="0"/>
              <a:t>What's the point of forgetting</a:t>
            </a:r>
            <a:br>
              <a:rPr lang="en-US" sz="2000" dirty="0"/>
            </a:br>
            <a:r>
              <a:rPr lang="en-US" sz="2000" dirty="0"/>
              <a:t>If it's followed by dying?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31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606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Belfast </a:t>
            </a:r>
            <a:r>
              <a:rPr lang="en-US" sz="2400" b="1" dirty="0" smtClean="0"/>
              <a:t>Tune</a:t>
            </a:r>
            <a:endParaRPr lang="ru-RU" sz="2400" b="1" dirty="0" smtClean="0"/>
          </a:p>
          <a:p>
            <a:endParaRPr lang="en-US" sz="2000" b="1" dirty="0"/>
          </a:p>
          <a:p>
            <a:r>
              <a:rPr lang="en-US" sz="2000" dirty="0"/>
              <a:t>Here's a girl from a dangerous town</a:t>
            </a:r>
            <a:br>
              <a:rPr lang="en-US" sz="2000" dirty="0"/>
            </a:br>
            <a:r>
              <a:rPr lang="en-US" sz="2000" dirty="0"/>
              <a:t>She crops her dark hair short</a:t>
            </a:r>
            <a:br>
              <a:rPr lang="en-US" sz="2000" dirty="0"/>
            </a:br>
            <a:r>
              <a:rPr lang="en-US" sz="2000" dirty="0"/>
              <a:t>so that less of her has to frown</a:t>
            </a:r>
            <a:br>
              <a:rPr lang="en-US" sz="2000" dirty="0"/>
            </a:br>
            <a:r>
              <a:rPr lang="en-US" sz="2000" dirty="0"/>
              <a:t>when someone gets hurt.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She folds her memories like a parachute.</a:t>
            </a:r>
            <a:br>
              <a:rPr lang="en-US" sz="2000" dirty="0"/>
            </a:br>
            <a:r>
              <a:rPr lang="en-US" sz="2000" dirty="0"/>
              <a:t>Dropped, she collects the peat</a:t>
            </a:r>
            <a:br>
              <a:rPr lang="en-US" sz="2000" dirty="0"/>
            </a:br>
            <a:r>
              <a:rPr lang="en-US" sz="2000" dirty="0"/>
              <a:t>and cooks her veggies at home: they shoot</a:t>
            </a:r>
            <a:br>
              <a:rPr lang="en-US" sz="2000" dirty="0"/>
            </a:br>
            <a:r>
              <a:rPr lang="en-US" sz="2000" dirty="0"/>
              <a:t>here where they eat.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Ah, there's more sky in these parts than, say,</a:t>
            </a:r>
            <a:br>
              <a:rPr lang="en-US" sz="2000" dirty="0"/>
            </a:br>
            <a:r>
              <a:rPr lang="en-US" sz="2000" dirty="0"/>
              <a:t>ground. Hence her voice's pitch,</a:t>
            </a:r>
            <a:br>
              <a:rPr lang="en-US" sz="2000" dirty="0"/>
            </a:br>
            <a:r>
              <a:rPr lang="en-US" sz="2000" dirty="0"/>
              <a:t>and her stare stains your retina like a gray</a:t>
            </a:r>
            <a:br>
              <a:rPr lang="en-US" sz="2000" dirty="0"/>
            </a:br>
            <a:r>
              <a:rPr lang="en-US" sz="2000" dirty="0"/>
              <a:t>bulb when you switch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hemispheres, and her knee-length quilt</a:t>
            </a:r>
            <a:br>
              <a:rPr lang="en-US" sz="2000" dirty="0"/>
            </a:br>
            <a:r>
              <a:rPr lang="en-US" sz="2000" dirty="0"/>
              <a:t>skirt's cut to catch the squall,</a:t>
            </a:r>
            <a:br>
              <a:rPr lang="en-US" sz="2000" dirty="0"/>
            </a:br>
            <a:r>
              <a:rPr lang="en-US" sz="2000" dirty="0"/>
              <a:t>I dream of her either loved or killed</a:t>
            </a:r>
            <a:br>
              <a:rPr lang="en-US" sz="2000" dirty="0"/>
            </a:br>
            <a:r>
              <a:rPr lang="en-US" sz="2000" dirty="0"/>
              <a:t>because the town's too small. 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45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4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b="1" dirty="0"/>
              <a:t>Visit Russia </a:t>
            </a:r>
          </a:p>
          <a:p>
            <a:r>
              <a:rPr lang="en-US" sz="2400" dirty="0"/>
              <a:t>       </a:t>
            </a:r>
          </a:p>
          <a:p>
            <a:r>
              <a:rPr lang="en-US" sz="2400" dirty="0"/>
              <a:t>      Our </a:t>
            </a:r>
            <a:r>
              <a:rPr lang="en-US" sz="2400" dirty="0" smtClean="0"/>
              <a:t>Russia ‘s </a:t>
            </a:r>
            <a:r>
              <a:rPr lang="en-US" sz="2400" dirty="0"/>
              <a:t>a country of birches </a:t>
            </a:r>
          </a:p>
          <a:p>
            <a:r>
              <a:rPr lang="en-US" sz="2400" dirty="0"/>
              <a:t>      And axes and icons and churches </a:t>
            </a:r>
          </a:p>
          <a:p>
            <a:r>
              <a:rPr lang="en-US" sz="2400" dirty="0"/>
              <a:t>      Without any priest </a:t>
            </a:r>
          </a:p>
          <a:p>
            <a:r>
              <a:rPr lang="en-US" sz="2400" dirty="0"/>
              <a:t>      And crosses. At least </a:t>
            </a:r>
          </a:p>
          <a:p>
            <a:r>
              <a:rPr lang="en-US" sz="2400" dirty="0"/>
              <a:t>      Our </a:t>
            </a:r>
            <a:r>
              <a:rPr lang="en-US" sz="2400" dirty="0" smtClean="0"/>
              <a:t>Russia ‘s </a:t>
            </a:r>
            <a:r>
              <a:rPr lang="en-US" sz="2400" dirty="0"/>
              <a:t>a country of Searches.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36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79510" y="-219907"/>
            <a:ext cx="727281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Bosnia </a:t>
            </a:r>
            <a:r>
              <a:rPr lang="en-US" sz="2400" b="1" dirty="0" smtClean="0"/>
              <a:t>Tune</a:t>
            </a:r>
          </a:p>
          <a:p>
            <a:endParaRPr lang="en-US" b="1" dirty="0"/>
          </a:p>
          <a:p>
            <a:r>
              <a:rPr lang="en-US" dirty="0"/>
              <a:t>As you pour yourself a scotch</a:t>
            </a:r>
            <a:br>
              <a:rPr lang="en-US" dirty="0"/>
            </a:br>
            <a:r>
              <a:rPr lang="en-US" dirty="0"/>
              <a:t>Crush a roach or check your watch</a:t>
            </a:r>
            <a:br>
              <a:rPr lang="en-US" dirty="0"/>
            </a:br>
            <a:r>
              <a:rPr lang="en-US" dirty="0"/>
              <a:t>As your hands adjust your tie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people </a:t>
            </a:r>
            <a:r>
              <a:rPr lang="en-US" dirty="0"/>
              <a:t>die</a:t>
            </a:r>
            <a:br>
              <a:rPr lang="en-US" dirty="0"/>
            </a:br>
            <a:r>
              <a:rPr lang="en-US" dirty="0" smtClean="0"/>
              <a:t>In </a:t>
            </a:r>
            <a:r>
              <a:rPr lang="en-US" dirty="0"/>
              <a:t>the towns with funny names</a:t>
            </a:r>
            <a:br>
              <a:rPr lang="en-US" dirty="0"/>
            </a:br>
            <a:r>
              <a:rPr lang="en-US" dirty="0"/>
              <a:t>Hit by bullets, caught in flames</a:t>
            </a:r>
            <a:br>
              <a:rPr lang="en-US" dirty="0"/>
            </a:br>
            <a:r>
              <a:rPr lang="en-US" dirty="0"/>
              <a:t>By and large not knowing why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people </a:t>
            </a:r>
            <a:r>
              <a:rPr lang="en-US" dirty="0"/>
              <a:t>die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in small places you don't know of</a:t>
            </a:r>
            <a:br>
              <a:rPr lang="en-US" dirty="0"/>
            </a:br>
            <a:r>
              <a:rPr lang="en-US" dirty="0"/>
              <a:t>Yet big for having no chance to scream</a:t>
            </a:r>
            <a:br>
              <a:rPr lang="en-US" dirty="0"/>
            </a:br>
            <a:r>
              <a:rPr lang="en-US" dirty="0"/>
              <a:t>Or say good-bye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people </a:t>
            </a:r>
            <a:r>
              <a:rPr lang="en-US" dirty="0"/>
              <a:t>die</a:t>
            </a:r>
            <a:br>
              <a:rPr lang="en-US" dirty="0"/>
            </a:br>
            <a:r>
              <a:rPr lang="en-US" dirty="0" smtClean="0"/>
              <a:t>Chorus</a:t>
            </a:r>
            <a:r>
              <a:rPr lang="en-US" dirty="0"/>
              <a:t>: La, la... Let me know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People die as you elect</a:t>
            </a:r>
            <a:br>
              <a:rPr lang="en-US" dirty="0"/>
            </a:br>
            <a:r>
              <a:rPr lang="en-US" dirty="0"/>
              <a:t>New apostles of neglect, self restraint</a:t>
            </a:r>
            <a:br>
              <a:rPr lang="en-US" dirty="0"/>
            </a:br>
            <a:r>
              <a:rPr lang="en-US" dirty="0"/>
              <a:t>Whereby people die </a:t>
            </a:r>
            <a:endParaRPr lang="en-US" dirty="0" smtClean="0"/>
          </a:p>
          <a:p>
            <a:r>
              <a:rPr lang="en-US" dirty="0" smtClean="0"/>
              <a:t>Too </a:t>
            </a:r>
            <a:r>
              <a:rPr lang="en-US" dirty="0"/>
              <a:t>far off to practice love</a:t>
            </a:r>
            <a:br>
              <a:rPr lang="en-US" dirty="0"/>
            </a:br>
            <a:r>
              <a:rPr lang="en-US" dirty="0"/>
              <a:t>For thy </a:t>
            </a:r>
            <a:r>
              <a:rPr lang="en-US" dirty="0" err="1"/>
              <a:t>neighbour</a:t>
            </a:r>
            <a:r>
              <a:rPr lang="en-US" dirty="0"/>
              <a:t>, brother Slav</a:t>
            </a:r>
            <a:br>
              <a:rPr lang="en-US" dirty="0"/>
            </a:br>
            <a:r>
              <a:rPr lang="en-US" dirty="0"/>
              <a:t>Where your cherubs dread to fly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people </a:t>
            </a:r>
            <a:r>
              <a:rPr lang="en-US" dirty="0"/>
              <a:t>die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Chorus</a:t>
            </a:r>
            <a:r>
              <a:rPr lang="en-US" dirty="0" smtClean="0"/>
              <a:t>...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87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1"/>
            <a:ext cx="6678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While the statues disagree</a:t>
            </a:r>
            <a:br>
              <a:rPr lang="en-US" dirty="0"/>
            </a:br>
            <a:r>
              <a:rPr lang="en-US" dirty="0"/>
              <a:t>Cain's version, history for its fuel tends to buy</a:t>
            </a:r>
            <a:br>
              <a:rPr lang="en-US" dirty="0"/>
            </a:br>
            <a:r>
              <a:rPr lang="en-US" dirty="0" smtClean="0"/>
              <a:t>		Those </a:t>
            </a:r>
            <a:r>
              <a:rPr lang="en-US" dirty="0"/>
              <a:t>who die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As you watch the athletes score </a:t>
            </a:r>
            <a:br>
              <a:rPr lang="en-US" dirty="0"/>
            </a:br>
            <a:r>
              <a:rPr lang="en-US" dirty="0"/>
              <a:t>Or check your latest statement</a:t>
            </a:r>
            <a:br>
              <a:rPr lang="en-US" dirty="0"/>
            </a:br>
            <a:r>
              <a:rPr lang="en-US" dirty="0"/>
              <a:t>Or sing your child a lullaby </a:t>
            </a:r>
            <a:endParaRPr lang="en-US" dirty="0" smtClean="0"/>
          </a:p>
          <a:p>
            <a:r>
              <a:rPr lang="en-US"/>
              <a:t>	</a:t>
            </a:r>
            <a:r>
              <a:rPr lang="en-US" smtClean="0"/>
              <a:t>	people </a:t>
            </a:r>
            <a:r>
              <a:rPr lang="en-US" dirty="0"/>
              <a:t>die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Time, whose sharp, bloodthirsty quill</a:t>
            </a:r>
            <a:br>
              <a:rPr lang="en-US" dirty="0"/>
            </a:br>
            <a:r>
              <a:rPr lang="en-US" dirty="0"/>
              <a:t>Parts the killed from those who kill</a:t>
            </a:r>
            <a:br>
              <a:rPr lang="en-US" dirty="0"/>
            </a:br>
            <a:r>
              <a:rPr lang="en-US" dirty="0"/>
              <a:t>Will pronounce the latter tribe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		As </a:t>
            </a:r>
            <a:r>
              <a:rPr lang="en-US" dirty="0"/>
              <a:t>your type.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476250"/>
            <a:ext cx="9144000" cy="626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Elegy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About a year has passed. I've returned to the place of the battle,</a:t>
            </a:r>
          </a:p>
          <a:p>
            <a:pPr marL="0" indent="0">
              <a:buNone/>
            </a:pPr>
            <a:r>
              <a:rPr lang="en-US" sz="2400" dirty="0"/>
              <a:t>to its birds that have learned their unfolding of wings </a:t>
            </a:r>
            <a:r>
              <a:rPr lang="en-US" sz="2400" dirty="0" smtClean="0"/>
              <a:t>from </a:t>
            </a:r>
            <a:r>
              <a:rPr lang="en-US" sz="2400" dirty="0"/>
              <a:t>a subtle</a:t>
            </a:r>
          </a:p>
          <a:p>
            <a:pPr marL="0" indent="0">
              <a:buNone/>
            </a:pPr>
            <a:r>
              <a:rPr lang="en-US" sz="2400" dirty="0"/>
              <a:t>lift of a surprised eyebrow, or perhaps from a razor blade</a:t>
            </a:r>
          </a:p>
          <a:p>
            <a:pPr marL="0" indent="0">
              <a:buNone/>
            </a:pPr>
            <a:r>
              <a:rPr lang="en-US" sz="2400" dirty="0"/>
              <a:t>- wings, now the shade of early twilight, now of state </a:t>
            </a:r>
            <a:r>
              <a:rPr lang="en-US" sz="2400" dirty="0" smtClean="0"/>
              <a:t>bad </a:t>
            </a:r>
            <a:r>
              <a:rPr lang="en-US" sz="2400" dirty="0"/>
              <a:t>blood.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Now the place is abuzz with </a:t>
            </a:r>
            <a:r>
              <a:rPr lang="en-US" sz="2400" dirty="0" smtClean="0"/>
              <a:t>trading  in </a:t>
            </a:r>
            <a:r>
              <a:rPr lang="en-US" sz="2400" dirty="0"/>
              <a:t>your </a:t>
            </a:r>
            <a:r>
              <a:rPr lang="en-US" sz="2400" dirty="0" smtClean="0"/>
              <a:t>ankle's remnants</a:t>
            </a:r>
            <a:r>
              <a:rPr lang="en-US" sz="2400" dirty="0"/>
              <a:t>, bronzes</a:t>
            </a:r>
          </a:p>
          <a:p>
            <a:pPr marL="0" indent="0">
              <a:buNone/>
            </a:pPr>
            <a:r>
              <a:rPr lang="en-US" sz="2400" dirty="0"/>
              <a:t>of sunburnt breastplates, dying laughter, bruises,</a:t>
            </a:r>
          </a:p>
          <a:p>
            <a:pPr marL="0" indent="0">
              <a:buNone/>
            </a:pPr>
            <a:r>
              <a:rPr lang="en-US" sz="2400" dirty="0"/>
              <a:t>rumors of fresh reserves, memories of high treason,</a:t>
            </a:r>
          </a:p>
          <a:p>
            <a:pPr marL="0" indent="0">
              <a:buNone/>
            </a:pPr>
            <a:r>
              <a:rPr lang="en-US" sz="2400" dirty="0"/>
              <a:t>laundered banners with imprints of the </a:t>
            </a:r>
            <a:r>
              <a:rPr lang="en-US" sz="2400" dirty="0" smtClean="0"/>
              <a:t>many who </a:t>
            </a:r>
            <a:r>
              <a:rPr lang="en-US" sz="2400" dirty="0"/>
              <a:t>since have risen.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327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Joseph Brodsky 1940-1996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 Brodsky 1940-1996</dc:title>
  <dc:creator>Tsfasman</dc:creator>
  <cp:lastModifiedBy>Tsfasman</cp:lastModifiedBy>
  <cp:revision>12</cp:revision>
  <dcterms:created xsi:type="dcterms:W3CDTF">2012-05-16T10:15:22Z</dcterms:created>
  <dcterms:modified xsi:type="dcterms:W3CDTF">2012-05-17T15:20:53Z</dcterms:modified>
</cp:coreProperties>
</file>