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en-US" b="1" dirty="0"/>
              <a:t>Rupert </a:t>
            </a:r>
            <a:r>
              <a:rPr lang="en-US" b="1" dirty="0" err="1"/>
              <a:t>Chawner</a:t>
            </a:r>
            <a:r>
              <a:rPr lang="en-US" b="1" dirty="0"/>
              <a:t> </a:t>
            </a:r>
            <a:r>
              <a:rPr lang="en-US" b="1" dirty="0" smtClean="0"/>
              <a:t>Brooke</a:t>
            </a:r>
            <a:br>
              <a:rPr lang="en-US" b="1" dirty="0" smtClean="0"/>
            </a:br>
            <a:r>
              <a:rPr lang="en-US" sz="2800" b="1" dirty="0" smtClean="0"/>
              <a:t>1887 - 1915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837455"/>
            <a:ext cx="3931849" cy="4922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9822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1520" y="116632"/>
            <a:ext cx="864096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Success</a:t>
            </a:r>
          </a:p>
          <a:p>
            <a:r>
              <a:rPr lang="en-US" dirty="0"/>
              <a:t>  </a:t>
            </a:r>
          </a:p>
          <a:p>
            <a:r>
              <a:rPr lang="en-US" sz="2400" dirty="0"/>
              <a:t>I THINK if you had loved me when I wanted;	</a:t>
            </a:r>
          </a:p>
          <a:p>
            <a:r>
              <a:rPr lang="en-US" sz="2400" dirty="0"/>
              <a:t>  If I’d looked up one day, and seen your eyes,	</a:t>
            </a:r>
          </a:p>
          <a:p>
            <a:r>
              <a:rPr lang="en-US" sz="2400" dirty="0"/>
              <a:t>And found my wild sick blasphemous prayer granted,	</a:t>
            </a:r>
          </a:p>
          <a:p>
            <a:r>
              <a:rPr lang="en-US" sz="2400" dirty="0"/>
              <a:t>  And your brown face, that’s full of pity and wise,	</a:t>
            </a:r>
          </a:p>
          <a:p>
            <a:r>
              <a:rPr lang="en-US" sz="2400" dirty="0"/>
              <a:t>Flushed suddenly; the white godhead in new fear	       </a:t>
            </a:r>
          </a:p>
          <a:p>
            <a:r>
              <a:rPr lang="en-US" sz="2400" dirty="0"/>
              <a:t>  Intolerably so struggling, and so shamed;	</a:t>
            </a:r>
          </a:p>
          <a:p>
            <a:r>
              <a:rPr lang="en-US" sz="2400" dirty="0"/>
              <a:t>Most holy and far, if you’d come all too near,	</a:t>
            </a:r>
          </a:p>
          <a:p>
            <a:r>
              <a:rPr lang="en-US" sz="2400" dirty="0"/>
              <a:t>  If earth had seen Earth’s lordliest wild limbs tamed,	</a:t>
            </a:r>
          </a:p>
          <a:p>
            <a:r>
              <a:rPr lang="en-US" sz="2400" dirty="0"/>
              <a:t>Shaken, and trapped, and shivering, for My touch—	</a:t>
            </a:r>
          </a:p>
          <a:p>
            <a:r>
              <a:rPr lang="en-US" sz="2400" dirty="0"/>
              <a:t>  Myself should I have slain? or that foul you?	       </a:t>
            </a:r>
          </a:p>
          <a:p>
            <a:r>
              <a:rPr lang="en-US" sz="2400" dirty="0"/>
              <a:t>But this the strange gods, who had given so much,	</a:t>
            </a:r>
          </a:p>
          <a:p>
            <a:r>
              <a:rPr lang="en-US" sz="2400" dirty="0"/>
              <a:t>  To have seen and known you, this they might not do.	</a:t>
            </a:r>
          </a:p>
          <a:p>
            <a:r>
              <a:rPr lang="en-US" sz="2400" dirty="0"/>
              <a:t>One last shame’s spared me, one black word’s unspoken;	</a:t>
            </a:r>
          </a:p>
          <a:p>
            <a:r>
              <a:rPr lang="en-US" sz="2400" dirty="0"/>
              <a:t>  And I’m alone; and you have not awoken.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29536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260649"/>
            <a:ext cx="828092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The </a:t>
            </a:r>
            <a:r>
              <a:rPr lang="en-US" sz="2400" b="1" dirty="0" smtClean="0"/>
              <a:t>Soldier</a:t>
            </a:r>
          </a:p>
          <a:p>
            <a:endParaRPr lang="en-US" sz="2400" b="1" dirty="0"/>
          </a:p>
          <a:p>
            <a:r>
              <a:rPr lang="en-US" sz="2400" dirty="0"/>
              <a:t>If I should die, think only this of me:</a:t>
            </a:r>
            <a:br>
              <a:rPr lang="en-US" sz="2400" dirty="0"/>
            </a:br>
            <a:r>
              <a:rPr lang="en-US" sz="2400" dirty="0"/>
              <a:t>That there's some corner of a foreign field</a:t>
            </a:r>
            <a:br>
              <a:rPr lang="en-US" sz="2400" dirty="0"/>
            </a:br>
            <a:r>
              <a:rPr lang="en-US" sz="2400" dirty="0"/>
              <a:t>That is for ever England. There shall be</a:t>
            </a:r>
            <a:br>
              <a:rPr lang="en-US" sz="2400" dirty="0"/>
            </a:br>
            <a:r>
              <a:rPr lang="en-US" sz="2400" dirty="0"/>
              <a:t>In that rich earth a richer </a:t>
            </a:r>
            <a:r>
              <a:rPr lang="en-US" sz="2400" dirty="0" smtClean="0"/>
              <a:t>dust concealed</a:t>
            </a:r>
            <a:r>
              <a:rPr lang="en-US" sz="2400" dirty="0"/>
              <a:t>;</a:t>
            </a:r>
            <a:br>
              <a:rPr lang="en-US" sz="2400" dirty="0"/>
            </a:br>
            <a:r>
              <a:rPr lang="en-US" sz="2400" dirty="0"/>
              <a:t>A dust whom England bore, shaped, made aware,</a:t>
            </a:r>
            <a:br>
              <a:rPr lang="en-US" sz="2400" dirty="0"/>
            </a:br>
            <a:r>
              <a:rPr lang="en-US" sz="2400" dirty="0"/>
              <a:t>Gave, once, her flowers to love, her ways to roam,</a:t>
            </a:r>
            <a:br>
              <a:rPr lang="en-US" sz="2400" dirty="0"/>
            </a:br>
            <a:r>
              <a:rPr lang="en-US" sz="2400" dirty="0"/>
              <a:t>A body of England's, breathing English air,</a:t>
            </a:r>
            <a:br>
              <a:rPr lang="en-US" sz="2400" dirty="0"/>
            </a:br>
            <a:r>
              <a:rPr lang="en-US" sz="2400" dirty="0"/>
              <a:t>Washed by the rivers, blest by suns of home.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And think, this heart, all evil shed away,</a:t>
            </a:r>
            <a:br>
              <a:rPr lang="en-US" sz="2400" dirty="0"/>
            </a:br>
            <a:r>
              <a:rPr lang="en-US" sz="2400" dirty="0"/>
              <a:t>A pulse in the eternal mind, no less</a:t>
            </a:r>
            <a:br>
              <a:rPr lang="en-US" sz="2400" dirty="0"/>
            </a:br>
            <a:r>
              <a:rPr lang="en-US" sz="2400" dirty="0"/>
              <a:t>Gives somewhere back the thoughts by England given;</a:t>
            </a:r>
            <a:br>
              <a:rPr lang="en-US" sz="2400" dirty="0"/>
            </a:br>
            <a:r>
              <a:rPr lang="en-US" sz="2400" dirty="0"/>
              <a:t>Her sights and sounds; dreams happy as her day;</a:t>
            </a:r>
            <a:br>
              <a:rPr lang="en-US" sz="2400" dirty="0"/>
            </a:br>
            <a:r>
              <a:rPr lang="en-US" sz="2400" dirty="0"/>
              <a:t>And laughter, learnt of friends; and gentleness,</a:t>
            </a:r>
            <a:br>
              <a:rPr lang="en-US" sz="2400" dirty="0"/>
            </a:br>
            <a:r>
              <a:rPr lang="en-US" sz="2400" dirty="0"/>
              <a:t>In hearts at peace, under an English heaven. </a:t>
            </a:r>
            <a:endParaRPr lang="en-US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01677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260648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A Song</a:t>
            </a:r>
          </a:p>
          <a:p>
            <a:endParaRPr lang="en-US" sz="2400" dirty="0"/>
          </a:p>
          <a:p>
            <a:r>
              <a:rPr lang="en-US" sz="2400" dirty="0"/>
              <a:t>As the Wind, and as the Wind,</a:t>
            </a:r>
          </a:p>
          <a:p>
            <a:r>
              <a:rPr lang="en-US" sz="2400" dirty="0"/>
              <a:t>    In a corner of the way,</a:t>
            </a:r>
          </a:p>
          <a:p>
            <a:r>
              <a:rPr lang="en-US" sz="2400" dirty="0"/>
              <a:t>Goes stepping, stands twirling,</a:t>
            </a:r>
          </a:p>
          <a:p>
            <a:r>
              <a:rPr lang="en-US" sz="2400" dirty="0"/>
              <a:t>Invisibly, comes whirling,</a:t>
            </a:r>
          </a:p>
          <a:p>
            <a:r>
              <a:rPr lang="en-US" sz="2400" dirty="0"/>
              <a:t>Bows before, and skips behind,</a:t>
            </a:r>
          </a:p>
          <a:p>
            <a:r>
              <a:rPr lang="en-US" sz="2400" dirty="0"/>
              <a:t>  In a grave, an endless play—</a:t>
            </a:r>
          </a:p>
          <a:p>
            <a:endParaRPr lang="en-US" sz="2400" dirty="0"/>
          </a:p>
          <a:p>
            <a:r>
              <a:rPr lang="en-US" sz="2400" dirty="0"/>
              <a:t>So my Heart, and so my Heart,</a:t>
            </a:r>
          </a:p>
          <a:p>
            <a:r>
              <a:rPr lang="en-US" sz="2400" dirty="0"/>
              <a:t>    Following where your feet have gone,</a:t>
            </a:r>
          </a:p>
          <a:p>
            <a:r>
              <a:rPr lang="en-US" sz="2400" dirty="0"/>
              <a:t>Stirs dust of old dreams there;</a:t>
            </a:r>
          </a:p>
          <a:p>
            <a:r>
              <a:rPr lang="en-US" sz="2400" dirty="0"/>
              <a:t>He turns a toe; he gleams there,</a:t>
            </a:r>
          </a:p>
          <a:p>
            <a:r>
              <a:rPr lang="en-US" sz="2400" dirty="0"/>
              <a:t>Treading you a dance apart.</a:t>
            </a:r>
          </a:p>
          <a:p>
            <a:r>
              <a:rPr lang="en-US" sz="2400" dirty="0"/>
              <a:t>  But you see not. You pass on.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299813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2673</TotalTime>
  <Words>124</Words>
  <Application>Microsoft Office PowerPoint</Application>
  <PresentationFormat>Экран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Rupert Chawner Brooke 1887 - 1915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Rupert Chawner Brooke 1887 - 1915</dc:title>
  <dc:creator>Tsfasman</dc:creator>
  <cp:lastModifiedBy>Tsfasman</cp:lastModifiedBy>
  <cp:revision>3</cp:revision>
  <dcterms:created xsi:type="dcterms:W3CDTF">2012-04-24T11:46:25Z</dcterms:created>
  <dcterms:modified xsi:type="dcterms:W3CDTF">2012-04-26T08:30:14Z</dcterms:modified>
</cp:coreProperties>
</file>