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en-US" b="1" dirty="0"/>
              <a:t>Edward </a:t>
            </a:r>
            <a:r>
              <a:rPr lang="en-US" b="1" dirty="0" err="1"/>
              <a:t>Estlin</a:t>
            </a:r>
            <a:r>
              <a:rPr lang="en-US" b="1" dirty="0"/>
              <a:t> Cummings</a:t>
            </a:r>
            <a:r>
              <a:rPr lang="en-US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(1894 - 1962)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95513"/>
            <a:ext cx="3544788" cy="45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75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538" y="1772816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i sing of Olaf glad and big</a:t>
            </a:r>
            <a:endParaRPr lang="ru-RU" sz="2200" dirty="0"/>
          </a:p>
          <a:p>
            <a:r>
              <a:rPr lang="en-US" sz="2200" dirty="0"/>
              <a:t>whose warmest heart recoiled at war:</a:t>
            </a:r>
            <a:endParaRPr lang="ru-RU" sz="2200" dirty="0"/>
          </a:p>
          <a:p>
            <a:r>
              <a:rPr lang="en-US" sz="2200" dirty="0"/>
              <a:t>a conscientious object-or</a:t>
            </a:r>
            <a:endParaRPr lang="ru-RU" sz="2200" dirty="0"/>
          </a:p>
          <a:p>
            <a:r>
              <a:rPr lang="en-US" sz="2200" dirty="0"/>
              <a:t> </a:t>
            </a:r>
            <a:endParaRPr lang="ru-RU" sz="2200" dirty="0"/>
          </a:p>
          <a:p>
            <a:r>
              <a:rPr lang="en-US" sz="2200" dirty="0"/>
              <a:t>his well </a:t>
            </a:r>
            <a:r>
              <a:rPr lang="en-US" sz="2200" dirty="0" err="1"/>
              <a:t>belov'd</a:t>
            </a:r>
            <a:r>
              <a:rPr lang="en-US" sz="2200" dirty="0"/>
              <a:t> colonel (trig</a:t>
            </a:r>
            <a:endParaRPr lang="ru-RU" sz="2200" dirty="0"/>
          </a:p>
          <a:p>
            <a:r>
              <a:rPr lang="en-US" sz="2200" dirty="0" err="1"/>
              <a:t>westpointer</a:t>
            </a:r>
            <a:r>
              <a:rPr lang="en-US" sz="2200" dirty="0"/>
              <a:t> most succinctly bred)</a:t>
            </a:r>
            <a:endParaRPr lang="ru-RU" sz="2200" dirty="0"/>
          </a:p>
          <a:p>
            <a:r>
              <a:rPr lang="en-US" sz="2200" dirty="0"/>
              <a:t>took erring Olaf soon in hand; </a:t>
            </a:r>
            <a:endParaRPr lang="ru-RU" sz="2200" dirty="0"/>
          </a:p>
          <a:p>
            <a:r>
              <a:rPr lang="en-US" sz="2200" dirty="0"/>
              <a:t>but--though an host of overjoyed </a:t>
            </a:r>
            <a:endParaRPr lang="ru-RU" sz="2200" dirty="0"/>
          </a:p>
          <a:p>
            <a:r>
              <a:rPr lang="en-US" sz="2200" dirty="0"/>
              <a:t>noncoms (first knocking on the head </a:t>
            </a:r>
            <a:endParaRPr lang="ru-RU" sz="2200" dirty="0"/>
          </a:p>
          <a:p>
            <a:r>
              <a:rPr lang="en-US" sz="2200" dirty="0"/>
              <a:t>him) do through icy waters roll </a:t>
            </a:r>
            <a:endParaRPr lang="ru-RU" sz="2200" dirty="0"/>
          </a:p>
          <a:p>
            <a:r>
              <a:rPr lang="en-US" sz="2200" dirty="0"/>
              <a:t>that helplessness which others stroke</a:t>
            </a:r>
            <a:endParaRPr lang="ru-RU" sz="2200" dirty="0"/>
          </a:p>
          <a:p>
            <a:r>
              <a:rPr lang="en-US" sz="2200" dirty="0"/>
              <a:t>with brushes recently employed </a:t>
            </a:r>
            <a:endParaRPr lang="ru-RU" sz="2200" dirty="0"/>
          </a:p>
          <a:p>
            <a:r>
              <a:rPr lang="en-US" sz="2200" dirty="0"/>
              <a:t>anent this muddy </a:t>
            </a:r>
            <a:r>
              <a:rPr lang="en-US" sz="2200" dirty="0" err="1"/>
              <a:t>toiletbowl</a:t>
            </a:r>
            <a:r>
              <a:rPr lang="en-US" sz="2200" dirty="0"/>
              <a:t>, </a:t>
            </a:r>
            <a:endParaRPr lang="ru-RU" sz="2200" dirty="0"/>
          </a:p>
          <a:p>
            <a:r>
              <a:rPr lang="en-US" sz="2200" dirty="0"/>
              <a:t>while kindred intellects evoke </a:t>
            </a: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399574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66064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allegiance per blunt instruments--</a:t>
            </a:r>
            <a:endParaRPr lang="ru-RU" sz="2000" dirty="0"/>
          </a:p>
          <a:p>
            <a:r>
              <a:rPr lang="en-US" sz="2000" dirty="0"/>
              <a:t>Olaf (being to all intents</a:t>
            </a:r>
            <a:endParaRPr lang="ru-RU" sz="2000" dirty="0"/>
          </a:p>
          <a:p>
            <a:r>
              <a:rPr lang="en-US" sz="2000" dirty="0"/>
              <a:t>a corpse and wanting any rag </a:t>
            </a:r>
            <a:endParaRPr lang="ru-RU" sz="2000" dirty="0"/>
          </a:p>
          <a:p>
            <a:r>
              <a:rPr lang="en-US" sz="2000" dirty="0"/>
              <a:t>upon what God unto him gave) </a:t>
            </a:r>
            <a:endParaRPr lang="ru-RU" sz="2000" dirty="0"/>
          </a:p>
          <a:p>
            <a:r>
              <a:rPr lang="en-US" sz="2000" dirty="0"/>
              <a:t>responds, without getting annoyed </a:t>
            </a:r>
            <a:endParaRPr lang="ru-RU" sz="2000" dirty="0"/>
          </a:p>
          <a:p>
            <a:r>
              <a:rPr lang="en-US" sz="2000" dirty="0"/>
              <a:t>"I will not kiss your fucking flag"</a:t>
            </a:r>
            <a:endParaRPr lang="ru-RU" sz="2000" dirty="0"/>
          </a:p>
          <a:p>
            <a:r>
              <a:rPr lang="en-US" sz="2000" dirty="0" smtClean="0"/>
              <a:t>straightway </a:t>
            </a:r>
            <a:r>
              <a:rPr lang="en-US" sz="2000" dirty="0"/>
              <a:t>the silver bird looked grave</a:t>
            </a:r>
            <a:endParaRPr lang="ru-RU" sz="2000" dirty="0"/>
          </a:p>
          <a:p>
            <a:r>
              <a:rPr lang="en-US" sz="2000" dirty="0"/>
              <a:t>(departing hurriedly to shave)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but--though all kinds of officers </a:t>
            </a:r>
            <a:endParaRPr lang="ru-RU" sz="2000" dirty="0"/>
          </a:p>
          <a:p>
            <a:r>
              <a:rPr lang="en-US" sz="2000" dirty="0"/>
              <a:t>(a yearning nation's </a:t>
            </a:r>
            <a:r>
              <a:rPr lang="en-US" sz="2000" dirty="0" err="1"/>
              <a:t>blueeyed</a:t>
            </a:r>
            <a:r>
              <a:rPr lang="en-US" sz="2000" dirty="0"/>
              <a:t> pride) </a:t>
            </a:r>
            <a:endParaRPr lang="ru-RU" sz="2000" dirty="0"/>
          </a:p>
          <a:p>
            <a:r>
              <a:rPr lang="en-US" sz="2000" dirty="0"/>
              <a:t>their passive prey did kick and curse</a:t>
            </a:r>
            <a:endParaRPr lang="ru-RU" sz="2000" dirty="0"/>
          </a:p>
          <a:p>
            <a:r>
              <a:rPr lang="en-US" sz="2000" dirty="0"/>
              <a:t>until for wear their clarion </a:t>
            </a:r>
            <a:endParaRPr lang="ru-RU" sz="2000" dirty="0"/>
          </a:p>
          <a:p>
            <a:r>
              <a:rPr lang="en-US" sz="2000" dirty="0"/>
              <a:t>voices and boots were much the worse, </a:t>
            </a:r>
            <a:endParaRPr lang="ru-RU" sz="2000" dirty="0"/>
          </a:p>
          <a:p>
            <a:r>
              <a:rPr lang="en-US" sz="2000" dirty="0"/>
              <a:t>and egged the first class privates on</a:t>
            </a:r>
            <a:endParaRPr lang="ru-RU" sz="2000" dirty="0"/>
          </a:p>
          <a:p>
            <a:r>
              <a:rPr lang="en-US" sz="2000" dirty="0"/>
              <a:t>his rectum wickedly to tease </a:t>
            </a:r>
            <a:endParaRPr lang="ru-RU" sz="2000" dirty="0"/>
          </a:p>
          <a:p>
            <a:r>
              <a:rPr lang="en-US" sz="2000" dirty="0"/>
              <a:t>by means of </a:t>
            </a:r>
            <a:r>
              <a:rPr lang="en-US" sz="2000" dirty="0" err="1"/>
              <a:t>skilfully</a:t>
            </a:r>
            <a:r>
              <a:rPr lang="en-US" sz="2000" dirty="0"/>
              <a:t> applied</a:t>
            </a:r>
            <a:endParaRPr lang="ru-RU" sz="2000" dirty="0"/>
          </a:p>
          <a:p>
            <a:r>
              <a:rPr lang="en-US" sz="2000" dirty="0"/>
              <a:t>bayonets roasted hot with heat--</a:t>
            </a:r>
            <a:endParaRPr lang="ru-RU" sz="2000" dirty="0"/>
          </a:p>
          <a:p>
            <a:r>
              <a:rPr lang="en-US" sz="2000" dirty="0"/>
              <a:t>Olaf (upon what were once knees)</a:t>
            </a:r>
            <a:endParaRPr lang="ru-RU" sz="2000" dirty="0"/>
          </a:p>
          <a:p>
            <a:r>
              <a:rPr lang="en-US" sz="2000" dirty="0"/>
              <a:t>does almost ceaselessly repeat</a:t>
            </a:r>
            <a:endParaRPr lang="ru-RU" sz="2000" dirty="0"/>
          </a:p>
          <a:p>
            <a:r>
              <a:rPr lang="en-US" sz="2000" dirty="0"/>
              <a:t>"there is some shit I will not eat</a:t>
            </a:r>
            <a:r>
              <a:rPr lang="en-US" sz="2000" dirty="0" smtClean="0"/>
              <a:t>"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9567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79208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our president, being of which</a:t>
            </a:r>
            <a:endParaRPr lang="ru-RU" sz="2200" dirty="0"/>
          </a:p>
          <a:p>
            <a:r>
              <a:rPr lang="en-US" sz="2200" dirty="0"/>
              <a:t>assertions duly notified </a:t>
            </a:r>
            <a:endParaRPr lang="ru-RU" sz="2200" dirty="0"/>
          </a:p>
          <a:p>
            <a:r>
              <a:rPr lang="en-US" sz="2200" dirty="0"/>
              <a:t>threw the yellow son of a bitch</a:t>
            </a:r>
            <a:endParaRPr lang="ru-RU" sz="2200" dirty="0"/>
          </a:p>
          <a:p>
            <a:r>
              <a:rPr lang="en-US" sz="2200" dirty="0"/>
              <a:t>into a dungeon, where he died</a:t>
            </a:r>
            <a:endParaRPr lang="ru-RU" sz="2200" dirty="0"/>
          </a:p>
          <a:p>
            <a:r>
              <a:rPr lang="en-US" sz="2200" dirty="0"/>
              <a:t> </a:t>
            </a:r>
            <a:endParaRPr lang="ru-RU" sz="2200" dirty="0"/>
          </a:p>
          <a:p>
            <a:r>
              <a:rPr lang="en-US" sz="2200" dirty="0"/>
              <a:t>Christ (of His mercy infinite)</a:t>
            </a:r>
            <a:endParaRPr lang="ru-RU" sz="2200" dirty="0"/>
          </a:p>
          <a:p>
            <a:r>
              <a:rPr lang="en-US" sz="2200" dirty="0"/>
              <a:t>i pray to see; and Olaf, too</a:t>
            </a:r>
            <a:endParaRPr lang="ru-RU" sz="2200" dirty="0"/>
          </a:p>
          <a:p>
            <a:r>
              <a:rPr lang="en-US" sz="2200" dirty="0" err="1"/>
              <a:t>preponderatingly</a:t>
            </a:r>
            <a:r>
              <a:rPr lang="en-US" sz="2200" dirty="0"/>
              <a:t> because,</a:t>
            </a:r>
            <a:endParaRPr lang="ru-RU" sz="2200" dirty="0"/>
          </a:p>
          <a:p>
            <a:r>
              <a:rPr lang="en-US" sz="2200" dirty="0"/>
              <a:t>unless statistics lie, he was</a:t>
            </a:r>
            <a:endParaRPr lang="ru-RU" sz="2200" dirty="0"/>
          </a:p>
          <a:p>
            <a:r>
              <a:rPr lang="en-US" sz="2200" dirty="0"/>
              <a:t>more brave than me: more blond than you.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7000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9839" y="1340768"/>
            <a:ext cx="856895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All in green went my love riding</a:t>
            </a:r>
            <a:endParaRPr lang="ru-RU" sz="2400" dirty="0"/>
          </a:p>
          <a:p>
            <a:r>
              <a:rPr lang="en-US" sz="2400" dirty="0"/>
              <a:t>on a great horse of gold</a:t>
            </a:r>
            <a:endParaRPr lang="ru-RU" sz="2400" dirty="0"/>
          </a:p>
          <a:p>
            <a:r>
              <a:rPr lang="en-US" sz="2400" dirty="0"/>
              <a:t>into the silver dawn.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four lean hounds crouched low and smiling</a:t>
            </a:r>
            <a:endParaRPr lang="ru-RU" sz="2400" dirty="0"/>
          </a:p>
          <a:p>
            <a:r>
              <a:rPr lang="en-US" sz="2400" dirty="0"/>
              <a:t>the merry deer ran before.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Fleeter be they than dappled dreams</a:t>
            </a:r>
            <a:endParaRPr lang="ru-RU" sz="2400" dirty="0"/>
          </a:p>
          <a:p>
            <a:r>
              <a:rPr lang="en-US" sz="2400" dirty="0"/>
              <a:t>the swift sweet deer</a:t>
            </a:r>
            <a:endParaRPr lang="ru-RU" sz="2400" dirty="0"/>
          </a:p>
          <a:p>
            <a:r>
              <a:rPr lang="en-US" sz="2400" dirty="0"/>
              <a:t>the red rare deer.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Four red roebuck at a white water</a:t>
            </a:r>
            <a:endParaRPr lang="ru-RU" sz="2400" dirty="0"/>
          </a:p>
          <a:p>
            <a:r>
              <a:rPr lang="en-US" sz="2400" dirty="0"/>
              <a:t>the cruel bugle sang before. </a:t>
            </a:r>
            <a:endParaRPr lang="ru-RU" sz="2400" dirty="0"/>
          </a:p>
          <a:p>
            <a:r>
              <a:rPr lang="en-US" sz="2000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8954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Horn at hip went my love riding</a:t>
            </a:r>
            <a:endParaRPr lang="ru-RU" sz="2400" dirty="0"/>
          </a:p>
          <a:p>
            <a:r>
              <a:rPr lang="en-US" sz="2400" dirty="0"/>
              <a:t>riding the echo down</a:t>
            </a:r>
            <a:endParaRPr lang="ru-RU" sz="2400" dirty="0"/>
          </a:p>
          <a:p>
            <a:r>
              <a:rPr lang="en-US" sz="2400" dirty="0"/>
              <a:t>into the silver dawn.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four lean hounds crouched low and smiling</a:t>
            </a:r>
            <a:endParaRPr lang="ru-RU" sz="2400" dirty="0"/>
          </a:p>
          <a:p>
            <a:r>
              <a:rPr lang="en-US" sz="2400" dirty="0"/>
              <a:t>the level meadows ran before. </a:t>
            </a:r>
            <a:endParaRPr lang="ru-RU" sz="2400" dirty="0" smtClean="0"/>
          </a:p>
          <a:p>
            <a:endParaRPr lang="ru-RU" sz="2400" dirty="0"/>
          </a:p>
          <a:p>
            <a:r>
              <a:rPr lang="en-US" sz="2400" dirty="0"/>
              <a:t>Softer be they than </a:t>
            </a:r>
            <a:r>
              <a:rPr lang="en-US" sz="2400" dirty="0" err="1"/>
              <a:t>slippered</a:t>
            </a:r>
            <a:r>
              <a:rPr lang="en-US" sz="2400" dirty="0"/>
              <a:t> sleep</a:t>
            </a:r>
            <a:endParaRPr lang="ru-RU" sz="2400" dirty="0"/>
          </a:p>
          <a:p>
            <a:r>
              <a:rPr lang="en-US" sz="2400" dirty="0"/>
              <a:t>the lean lithe deer</a:t>
            </a:r>
            <a:endParaRPr lang="ru-RU" sz="2400" dirty="0"/>
          </a:p>
          <a:p>
            <a:r>
              <a:rPr lang="en-US" sz="2400" dirty="0"/>
              <a:t>the fleet flown deer.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Four fleet does at a gold valley</a:t>
            </a:r>
            <a:endParaRPr lang="ru-RU" sz="2400" dirty="0"/>
          </a:p>
          <a:p>
            <a:r>
              <a:rPr lang="en-US" sz="2400" dirty="0"/>
              <a:t>the famished arrow sang before. </a:t>
            </a:r>
            <a:endParaRPr lang="ru-RU" sz="2400" dirty="0" smtClean="0"/>
          </a:p>
          <a:p>
            <a:endParaRPr lang="ru-RU" sz="2400" dirty="0"/>
          </a:p>
          <a:p>
            <a:r>
              <a:rPr lang="en-US" sz="2400" dirty="0"/>
              <a:t>Bow at belt went my love riding</a:t>
            </a:r>
            <a:endParaRPr lang="ru-RU" sz="2400" dirty="0"/>
          </a:p>
          <a:p>
            <a:r>
              <a:rPr lang="en-US" sz="2400" dirty="0"/>
              <a:t>riding the mountain down</a:t>
            </a:r>
            <a:endParaRPr lang="ru-RU" sz="2400" dirty="0"/>
          </a:p>
          <a:p>
            <a:r>
              <a:rPr lang="en-US" sz="2400" dirty="0"/>
              <a:t>into the silver dawn. 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7033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four </a:t>
            </a:r>
            <a:r>
              <a:rPr lang="en-US" sz="2400" dirty="0"/>
              <a:t>lean hounds crouched low and smiling</a:t>
            </a:r>
            <a:endParaRPr lang="ru-RU" sz="2400" dirty="0"/>
          </a:p>
          <a:p>
            <a:r>
              <a:rPr lang="en-US" sz="2400" dirty="0"/>
              <a:t>the sheer peaks ran before.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Paler be they than daunting death</a:t>
            </a:r>
            <a:endParaRPr lang="ru-RU" sz="2400" dirty="0"/>
          </a:p>
          <a:p>
            <a:r>
              <a:rPr lang="en-US" sz="2400" dirty="0"/>
              <a:t>the sleek slim deer</a:t>
            </a:r>
            <a:endParaRPr lang="ru-RU" sz="2400" dirty="0"/>
          </a:p>
          <a:p>
            <a:r>
              <a:rPr lang="en-US" sz="2400" dirty="0"/>
              <a:t>the tall tense deer.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Four tell stags at a green mountain</a:t>
            </a:r>
            <a:endParaRPr lang="ru-RU" sz="2400" dirty="0"/>
          </a:p>
          <a:p>
            <a:r>
              <a:rPr lang="en-US" sz="2400" dirty="0"/>
              <a:t>the lucky hunter sang before. </a:t>
            </a:r>
            <a:endParaRPr lang="ru-RU" sz="2400" dirty="0" smtClean="0"/>
          </a:p>
          <a:p>
            <a:endParaRPr lang="ru-RU" sz="2400" dirty="0"/>
          </a:p>
          <a:p>
            <a:r>
              <a:rPr lang="en-US" sz="2400" dirty="0"/>
              <a:t>All in green went my love riding</a:t>
            </a:r>
            <a:endParaRPr lang="ru-RU" sz="2400" dirty="0"/>
          </a:p>
          <a:p>
            <a:r>
              <a:rPr lang="en-US" sz="2400" dirty="0"/>
              <a:t>on a great horse of gold</a:t>
            </a:r>
            <a:endParaRPr lang="ru-RU" sz="2400" dirty="0"/>
          </a:p>
          <a:p>
            <a:r>
              <a:rPr lang="en-US" sz="2400" dirty="0"/>
              <a:t>into the silver dawn.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four lean hounds crouched low and smiling</a:t>
            </a:r>
            <a:endParaRPr lang="ru-RU" sz="2400" dirty="0"/>
          </a:p>
          <a:p>
            <a:r>
              <a:rPr lang="en-US" sz="2400" dirty="0"/>
              <a:t>my heart fell dead before.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220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she being Brand</a:t>
            </a:r>
            <a:endParaRPr lang="ru-RU" sz="2400" dirty="0"/>
          </a:p>
          <a:p>
            <a:r>
              <a:rPr lang="en-US" sz="2400" dirty="0"/>
              <a:t>-new; and you</a:t>
            </a:r>
            <a:endParaRPr lang="ru-RU" sz="2400" dirty="0"/>
          </a:p>
          <a:p>
            <a:r>
              <a:rPr lang="en-US" sz="2400" dirty="0"/>
              <a:t>know consequently a</a:t>
            </a:r>
            <a:endParaRPr lang="ru-RU" sz="2400" dirty="0"/>
          </a:p>
          <a:p>
            <a:r>
              <a:rPr lang="en-US" sz="2400" dirty="0"/>
              <a:t>little stiff i was</a:t>
            </a:r>
            <a:endParaRPr lang="ru-RU" sz="2400" dirty="0"/>
          </a:p>
          <a:p>
            <a:r>
              <a:rPr lang="en-US" sz="2400" dirty="0"/>
              <a:t>careful of her and (having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thoroughly oiled the universal</a:t>
            </a:r>
            <a:endParaRPr lang="ru-RU" sz="2400" dirty="0"/>
          </a:p>
          <a:p>
            <a:r>
              <a:rPr lang="en-US" sz="2400" dirty="0"/>
              <a:t>joint, tested my gas, felt of</a:t>
            </a:r>
            <a:endParaRPr lang="ru-RU" sz="2400" dirty="0"/>
          </a:p>
          <a:p>
            <a:r>
              <a:rPr lang="en-US" sz="2400" dirty="0"/>
              <a:t>her radiator, made sure her springs were O.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K.) i went right to it, flooded-the-carburetor, cranked </a:t>
            </a:r>
            <a:r>
              <a:rPr lang="en-US" sz="2400" dirty="0" smtClean="0"/>
              <a:t>her</a:t>
            </a:r>
            <a:endParaRPr lang="ru-RU" sz="2400" dirty="0" smtClean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up, slipped the</a:t>
            </a:r>
            <a:endParaRPr lang="ru-RU" sz="2400" dirty="0"/>
          </a:p>
          <a:p>
            <a:r>
              <a:rPr lang="en-US" sz="2400" dirty="0"/>
              <a:t>clutch (and then somehow got into reverse she</a:t>
            </a:r>
            <a:endParaRPr lang="ru-RU" sz="2400" dirty="0"/>
          </a:p>
          <a:p>
            <a:r>
              <a:rPr lang="en-US" sz="2400" dirty="0"/>
              <a:t>kicked what</a:t>
            </a:r>
            <a:endParaRPr lang="ru-RU" sz="2400" dirty="0"/>
          </a:p>
          <a:p>
            <a:r>
              <a:rPr lang="en-US" sz="2400" dirty="0"/>
              <a:t>the hell) next</a:t>
            </a:r>
            <a:endParaRPr lang="ru-RU" sz="2400" dirty="0"/>
          </a:p>
          <a:p>
            <a:r>
              <a:rPr lang="en-US" sz="2400" dirty="0"/>
              <a:t>minute i was back in neutral tried and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53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3346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again </a:t>
            </a:r>
            <a:r>
              <a:rPr lang="en-US" sz="2400" dirty="0" err="1"/>
              <a:t>slo-wly</a:t>
            </a:r>
            <a:r>
              <a:rPr lang="en-US" sz="2400" dirty="0"/>
              <a:t>; </a:t>
            </a:r>
            <a:r>
              <a:rPr lang="en-US" sz="2400" dirty="0" err="1"/>
              <a:t>bare,ly</a:t>
            </a:r>
            <a:r>
              <a:rPr lang="en-US" sz="2400" dirty="0"/>
              <a:t> </a:t>
            </a:r>
            <a:r>
              <a:rPr lang="en-US" sz="2400" dirty="0" err="1"/>
              <a:t>nudg</a:t>
            </a:r>
            <a:r>
              <a:rPr lang="en-US" sz="2400" dirty="0"/>
              <a:t>. </a:t>
            </a:r>
            <a:r>
              <a:rPr lang="en-US" sz="2400" dirty="0" err="1"/>
              <a:t>Ing</a:t>
            </a:r>
            <a:r>
              <a:rPr lang="en-US" sz="2400" dirty="0"/>
              <a:t> (my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 err="1"/>
              <a:t>lev-er</a:t>
            </a:r>
            <a:r>
              <a:rPr lang="en-US" sz="2400" dirty="0"/>
              <a:t> Right-</a:t>
            </a:r>
            <a:endParaRPr lang="ru-RU" sz="2400" dirty="0"/>
          </a:p>
          <a:p>
            <a:r>
              <a:rPr lang="en-US" sz="2400" dirty="0"/>
              <a:t>oh and her gears being in</a:t>
            </a:r>
            <a:endParaRPr lang="ru-RU" sz="2400" dirty="0"/>
          </a:p>
          <a:p>
            <a:r>
              <a:rPr lang="en-US" sz="2400" dirty="0"/>
              <a:t>A 1 shape passed</a:t>
            </a:r>
            <a:endParaRPr lang="ru-RU" sz="2400" dirty="0"/>
          </a:p>
          <a:p>
            <a:r>
              <a:rPr lang="en-US" sz="2400" dirty="0"/>
              <a:t>from low through</a:t>
            </a:r>
            <a:endParaRPr lang="ru-RU" sz="2400" dirty="0"/>
          </a:p>
          <a:p>
            <a:r>
              <a:rPr lang="en-US" sz="2400" dirty="0"/>
              <a:t>second-in-to-high like</a:t>
            </a:r>
            <a:endParaRPr lang="ru-RU" sz="2400" dirty="0"/>
          </a:p>
          <a:p>
            <a:r>
              <a:rPr lang="en-US" sz="2400" dirty="0"/>
              <a:t>greased lightning) just as we turned the corner of Divinity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avenue, i touched the accelerator and give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her the juice, </a:t>
            </a:r>
            <a:r>
              <a:rPr lang="en-US" sz="2400" dirty="0" smtClean="0"/>
              <a:t>good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813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463" y="188640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  <a:r>
              <a:rPr lang="en-US" sz="2200" dirty="0" smtClean="0"/>
              <a:t>(</a:t>
            </a:r>
            <a:r>
              <a:rPr lang="en-US" sz="2200" dirty="0"/>
              <a:t>it</a:t>
            </a:r>
            <a:endParaRPr lang="ru-RU" sz="2200" dirty="0"/>
          </a:p>
          <a:p>
            <a:r>
              <a:rPr lang="en-US" sz="2200" dirty="0"/>
              <a:t> </a:t>
            </a:r>
            <a:endParaRPr lang="ru-RU" sz="2200" dirty="0"/>
          </a:p>
          <a:p>
            <a:r>
              <a:rPr lang="en-US" sz="2200" dirty="0"/>
              <a:t>was the first ride and believe I, we was</a:t>
            </a:r>
            <a:endParaRPr lang="ru-RU" sz="2200" dirty="0"/>
          </a:p>
          <a:p>
            <a:r>
              <a:rPr lang="en-US" sz="2200" dirty="0"/>
              <a:t>happy to see how nice she acted right up to</a:t>
            </a:r>
            <a:endParaRPr lang="ru-RU" sz="2200" dirty="0"/>
          </a:p>
          <a:p>
            <a:r>
              <a:rPr lang="en-US" sz="2200" dirty="0"/>
              <a:t>the last minute coming back down by the Public</a:t>
            </a:r>
            <a:endParaRPr lang="ru-RU" sz="2200" dirty="0"/>
          </a:p>
          <a:p>
            <a:r>
              <a:rPr lang="en-US" sz="2200" dirty="0"/>
              <a:t>Gardens, i slammed on</a:t>
            </a:r>
            <a:endParaRPr lang="ru-RU" sz="2200" dirty="0"/>
          </a:p>
          <a:p>
            <a:r>
              <a:rPr lang="en-US" sz="2200" dirty="0"/>
              <a:t> </a:t>
            </a:r>
            <a:endParaRPr lang="ru-RU" sz="2200" dirty="0"/>
          </a:p>
          <a:p>
            <a:r>
              <a:rPr lang="en-US" sz="2200" dirty="0"/>
              <a:t>the</a:t>
            </a:r>
            <a:endParaRPr lang="ru-RU" sz="2200" dirty="0"/>
          </a:p>
          <a:p>
            <a:r>
              <a:rPr lang="en-US" sz="2200" dirty="0"/>
              <a:t>internal expanding </a:t>
            </a:r>
            <a:endParaRPr lang="ru-RU" sz="2200" dirty="0"/>
          </a:p>
          <a:p>
            <a:r>
              <a:rPr lang="en-US" sz="2200" dirty="0"/>
              <a:t>&amp;</a:t>
            </a:r>
            <a:endParaRPr lang="ru-RU" sz="2200" dirty="0"/>
          </a:p>
          <a:p>
            <a:r>
              <a:rPr lang="en-US" sz="2200" dirty="0"/>
              <a:t>external contracting</a:t>
            </a:r>
            <a:endParaRPr lang="ru-RU" sz="2200" dirty="0"/>
          </a:p>
          <a:p>
            <a:r>
              <a:rPr lang="en-US" sz="2200" dirty="0"/>
              <a:t>brakes, Both at once, and</a:t>
            </a:r>
            <a:endParaRPr lang="ru-RU" sz="2200" dirty="0"/>
          </a:p>
          <a:p>
            <a:r>
              <a:rPr lang="en-US" sz="2200" dirty="0"/>
              <a:t> </a:t>
            </a:r>
            <a:endParaRPr lang="ru-RU" sz="2200" dirty="0"/>
          </a:p>
          <a:p>
            <a:r>
              <a:rPr lang="en-US" sz="2200" dirty="0"/>
              <a:t>brought all of her </a:t>
            </a:r>
            <a:r>
              <a:rPr lang="en-US" sz="2200" dirty="0" err="1"/>
              <a:t>tremB</a:t>
            </a:r>
            <a:endParaRPr lang="ru-RU" sz="2200" dirty="0"/>
          </a:p>
          <a:p>
            <a:r>
              <a:rPr lang="en-US" sz="2200" dirty="0"/>
              <a:t>-ling</a:t>
            </a:r>
            <a:endParaRPr lang="ru-RU" sz="2200" dirty="0"/>
          </a:p>
          <a:p>
            <a:r>
              <a:rPr lang="en-US" sz="2200" dirty="0"/>
              <a:t>to a dead</a:t>
            </a:r>
            <a:endParaRPr lang="ru-RU" sz="2200" dirty="0"/>
          </a:p>
          <a:p>
            <a:r>
              <a:rPr lang="en-US" sz="2200" dirty="0"/>
              <a:t> </a:t>
            </a:r>
            <a:endParaRPr lang="ru-RU" sz="2200" dirty="0"/>
          </a:p>
          <a:p>
            <a:r>
              <a:rPr lang="en-US" sz="2200" dirty="0"/>
              <a:t>stand-</a:t>
            </a:r>
            <a:endParaRPr lang="ru-RU" sz="2200" dirty="0"/>
          </a:p>
          <a:p>
            <a:r>
              <a:rPr lang="en-US" sz="2200" dirty="0"/>
              <a:t>Still)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2419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as freedom is a </a:t>
            </a:r>
            <a:r>
              <a:rPr lang="en-US" sz="2400" dirty="0" err="1"/>
              <a:t>breakfastfood</a:t>
            </a:r>
            <a:endParaRPr lang="ru-RU" sz="2400" dirty="0"/>
          </a:p>
          <a:p>
            <a:r>
              <a:rPr lang="en-US" sz="2400" dirty="0"/>
              <a:t>or truth can live with right and wrong</a:t>
            </a:r>
            <a:endParaRPr lang="ru-RU" sz="2400" dirty="0"/>
          </a:p>
          <a:p>
            <a:r>
              <a:rPr lang="en-US" sz="2400" dirty="0"/>
              <a:t>or molehills are from mountains made</a:t>
            </a:r>
            <a:endParaRPr lang="ru-RU" sz="2400" dirty="0"/>
          </a:p>
          <a:p>
            <a:r>
              <a:rPr lang="en-US" sz="2400" dirty="0"/>
              <a:t>-long enough and just so long</a:t>
            </a:r>
            <a:endParaRPr lang="ru-RU" sz="2400" dirty="0"/>
          </a:p>
          <a:p>
            <a:r>
              <a:rPr lang="en-US" sz="2400" dirty="0"/>
              <a:t>will being pay the rent of seem</a:t>
            </a:r>
            <a:endParaRPr lang="ru-RU" sz="2400" dirty="0"/>
          </a:p>
          <a:p>
            <a:r>
              <a:rPr lang="en-US" sz="2400" dirty="0"/>
              <a:t>and genius please the </a:t>
            </a:r>
            <a:r>
              <a:rPr lang="en-US" sz="2400" dirty="0" err="1"/>
              <a:t>talentgang</a:t>
            </a:r>
            <a:endParaRPr lang="ru-RU" sz="2400" dirty="0"/>
          </a:p>
          <a:p>
            <a:r>
              <a:rPr lang="en-US" sz="2400" dirty="0"/>
              <a:t>and water most encourage flame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as </a:t>
            </a:r>
            <a:r>
              <a:rPr lang="en-US" sz="2400" dirty="0" err="1"/>
              <a:t>hatracks</a:t>
            </a:r>
            <a:r>
              <a:rPr lang="en-US" sz="2400" dirty="0"/>
              <a:t> into </a:t>
            </a:r>
            <a:r>
              <a:rPr lang="en-US" sz="2400" dirty="0" err="1"/>
              <a:t>peachtrees</a:t>
            </a:r>
            <a:r>
              <a:rPr lang="en-US" sz="2400" dirty="0"/>
              <a:t> grow</a:t>
            </a:r>
            <a:endParaRPr lang="ru-RU" sz="2400" dirty="0"/>
          </a:p>
          <a:p>
            <a:r>
              <a:rPr lang="en-US" sz="2400" dirty="0"/>
              <a:t>or hopes dance best on bald men's hair</a:t>
            </a:r>
            <a:endParaRPr lang="ru-RU" sz="2400" dirty="0"/>
          </a:p>
          <a:p>
            <a:r>
              <a:rPr lang="en-US" sz="2400" dirty="0"/>
              <a:t>and every finger is a toe</a:t>
            </a:r>
            <a:endParaRPr lang="ru-RU" sz="2400" dirty="0"/>
          </a:p>
          <a:p>
            <a:r>
              <a:rPr lang="en-US" sz="2400" dirty="0"/>
              <a:t>and any courage is a fear</a:t>
            </a:r>
            <a:endParaRPr lang="ru-RU" sz="2400" dirty="0"/>
          </a:p>
          <a:p>
            <a:r>
              <a:rPr lang="en-US" sz="2400" dirty="0"/>
              <a:t>-long enough and just so long</a:t>
            </a:r>
            <a:endParaRPr lang="ru-RU" sz="2400" dirty="0"/>
          </a:p>
          <a:p>
            <a:r>
              <a:rPr lang="en-US" sz="2400" dirty="0"/>
              <a:t>will the impure think all things pure</a:t>
            </a:r>
            <a:endParaRPr lang="ru-RU" sz="2400" dirty="0"/>
          </a:p>
          <a:p>
            <a:r>
              <a:rPr lang="en-US" sz="2400" dirty="0"/>
              <a:t>and hornets wail by children stung</a:t>
            </a:r>
            <a:endParaRPr lang="ru-RU" sz="2400" dirty="0"/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1334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6462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or as the seeing are the blind</a:t>
            </a:r>
            <a:endParaRPr lang="ru-RU" sz="2400" dirty="0"/>
          </a:p>
          <a:p>
            <a:r>
              <a:rPr lang="en-US" sz="2400" dirty="0"/>
              <a:t>and robins never welcome spring</a:t>
            </a:r>
            <a:endParaRPr lang="ru-RU" sz="2400" dirty="0"/>
          </a:p>
          <a:p>
            <a:r>
              <a:rPr lang="en-US" sz="2400" dirty="0"/>
              <a:t>nor </a:t>
            </a:r>
            <a:r>
              <a:rPr lang="en-US" sz="2400" dirty="0" err="1"/>
              <a:t>flatfolk</a:t>
            </a:r>
            <a:r>
              <a:rPr lang="en-US" sz="2400" dirty="0"/>
              <a:t> prove their world is round</a:t>
            </a:r>
            <a:endParaRPr lang="ru-RU" sz="2400" dirty="0"/>
          </a:p>
          <a:p>
            <a:r>
              <a:rPr lang="en-US" sz="2400" dirty="0"/>
              <a:t>nor </a:t>
            </a:r>
            <a:r>
              <a:rPr lang="en-US" sz="2400" dirty="0" err="1"/>
              <a:t>dingsters</a:t>
            </a:r>
            <a:r>
              <a:rPr lang="en-US" sz="2400" dirty="0"/>
              <a:t> die at break of dong</a:t>
            </a:r>
            <a:endParaRPr lang="ru-RU" sz="2400" dirty="0"/>
          </a:p>
          <a:p>
            <a:r>
              <a:rPr lang="en-US" sz="2400" dirty="0"/>
              <a:t>and common's rare and millstones float</a:t>
            </a:r>
            <a:endParaRPr lang="ru-RU" sz="2400" dirty="0"/>
          </a:p>
          <a:p>
            <a:r>
              <a:rPr lang="en-US" sz="2400" dirty="0"/>
              <a:t>-long enough and just so long</a:t>
            </a:r>
            <a:endParaRPr lang="ru-RU" sz="2400" dirty="0"/>
          </a:p>
          <a:p>
            <a:r>
              <a:rPr lang="en-US" sz="2400" dirty="0"/>
              <a:t>tomorrow will not be too late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dirty="0"/>
              <a:t>worms are the words but joy's the voice</a:t>
            </a:r>
            <a:endParaRPr lang="ru-RU" sz="2400" dirty="0"/>
          </a:p>
          <a:p>
            <a:r>
              <a:rPr lang="en-US" sz="2400" dirty="0"/>
              <a:t>down shall go which and up come who</a:t>
            </a:r>
            <a:endParaRPr lang="ru-RU" sz="2400" dirty="0"/>
          </a:p>
          <a:p>
            <a:r>
              <a:rPr lang="en-US" sz="2400" dirty="0"/>
              <a:t>breasts will be breasts and thighs will be thighs</a:t>
            </a:r>
            <a:endParaRPr lang="ru-RU" sz="2400" dirty="0"/>
          </a:p>
          <a:p>
            <a:r>
              <a:rPr lang="en-US" sz="2400" dirty="0"/>
              <a:t>deeds cannot dream what dreams can do</a:t>
            </a:r>
            <a:endParaRPr lang="ru-RU" sz="2400" dirty="0"/>
          </a:p>
          <a:p>
            <a:r>
              <a:rPr lang="en-US" sz="2400" dirty="0"/>
              <a:t>-time is a tree (this life one leaf)</a:t>
            </a:r>
            <a:endParaRPr lang="ru-RU" sz="2400" dirty="0"/>
          </a:p>
          <a:p>
            <a:r>
              <a:rPr lang="en-US" sz="2400" dirty="0"/>
              <a:t>but love is the sky and i am for you</a:t>
            </a:r>
            <a:endParaRPr lang="ru-RU" sz="2400" dirty="0"/>
          </a:p>
          <a:p>
            <a:r>
              <a:rPr lang="en-US" sz="2400" dirty="0"/>
              <a:t>just so long and long enough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0776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258</Words>
  <Application>Microsoft Office PowerPoint</Application>
  <PresentationFormat>Экран (4:3)</PresentationFormat>
  <Paragraphs>172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Edward Estlin Cummings  (1894 - 1962)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Edward Estlin Cummings  (1894 - 1962)</dc:title>
  <dc:creator>Tsfasman</dc:creator>
  <cp:lastModifiedBy>Tsfasman</cp:lastModifiedBy>
  <cp:revision>3</cp:revision>
  <dcterms:created xsi:type="dcterms:W3CDTF">2012-04-09T11:15:14Z</dcterms:created>
  <dcterms:modified xsi:type="dcterms:W3CDTF">2012-04-09T11:46:23Z</dcterms:modified>
</cp:coreProperties>
</file>