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1" r:id="rId5"/>
    <p:sldId id="257" r:id="rId6"/>
    <p:sldId id="258" r:id="rId7"/>
    <p:sldId id="259" r:id="rId8"/>
    <p:sldId id="260" r:id="rId9"/>
    <p:sldId id="267" r:id="rId10"/>
    <p:sldId id="262" r:id="rId11"/>
    <p:sldId id="268" r:id="rId12"/>
    <p:sldId id="269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/>
              <a:t>John </a:t>
            </a:r>
            <a:r>
              <a:rPr lang="en-US" b="1" dirty="0" smtClean="0"/>
              <a:t>Donne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1572 - 1631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3657115" cy="445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7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ru-RU" sz="2800" dirty="0" smtClean="0"/>
              <a:t>Перевод </a:t>
            </a:r>
            <a:r>
              <a:rPr lang="ru-RU" sz="2800" dirty="0" err="1" smtClean="0"/>
              <a:t>И.А.Бродского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836712"/>
            <a:ext cx="4788024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700" dirty="0" smtClean="0"/>
              <a:t>WHEN </a:t>
            </a:r>
            <a:r>
              <a:rPr lang="en-US" sz="1700" dirty="0"/>
              <a:t>by thy scorn, O </a:t>
            </a:r>
            <a:r>
              <a:rPr lang="en-US" sz="1700" dirty="0" err="1"/>
              <a:t>murd'ress</a:t>
            </a:r>
            <a:r>
              <a:rPr lang="en-US" sz="1700" dirty="0"/>
              <a:t>, I am dead,</a:t>
            </a:r>
          </a:p>
          <a:p>
            <a:pPr marL="0" indent="0">
              <a:buNone/>
            </a:pPr>
            <a:r>
              <a:rPr lang="en-US" sz="1700" dirty="0" smtClean="0"/>
              <a:t>And  </a:t>
            </a:r>
            <a:r>
              <a:rPr lang="en-US" sz="1700" dirty="0"/>
              <a:t>that thou </a:t>
            </a:r>
            <a:r>
              <a:rPr lang="en-US" sz="1700" dirty="0" err="1"/>
              <a:t>thinkst</a:t>
            </a:r>
            <a:r>
              <a:rPr lang="en-US" sz="1700" dirty="0"/>
              <a:t> thee free</a:t>
            </a:r>
          </a:p>
          <a:p>
            <a:pPr marL="0" indent="0">
              <a:buNone/>
            </a:pPr>
            <a:r>
              <a:rPr lang="en-US" sz="1700" dirty="0" smtClean="0"/>
              <a:t>From  </a:t>
            </a:r>
            <a:r>
              <a:rPr lang="en-US" sz="1700" dirty="0"/>
              <a:t>all solicitation from me,</a:t>
            </a:r>
          </a:p>
          <a:p>
            <a:pPr marL="0" indent="0">
              <a:buNone/>
            </a:pPr>
            <a:r>
              <a:rPr lang="en-US" sz="1700" dirty="0" smtClean="0"/>
              <a:t>Then </a:t>
            </a:r>
            <a:r>
              <a:rPr lang="en-US" sz="1700" dirty="0"/>
              <a:t>shall my ghost come to thy bed,</a:t>
            </a:r>
          </a:p>
          <a:p>
            <a:pPr marL="0" indent="0">
              <a:buNone/>
            </a:pPr>
            <a:r>
              <a:rPr lang="en-US" sz="1700" dirty="0" smtClean="0"/>
              <a:t>And </a:t>
            </a:r>
            <a:r>
              <a:rPr lang="en-US" sz="1700" dirty="0"/>
              <a:t>thee, </a:t>
            </a:r>
            <a:r>
              <a:rPr lang="en-US" sz="1700" dirty="0" err="1"/>
              <a:t>feign'd</a:t>
            </a:r>
            <a:r>
              <a:rPr lang="en-US" sz="1700" dirty="0"/>
              <a:t> vestal, in worse arms shall see:</a:t>
            </a:r>
          </a:p>
          <a:p>
            <a:pPr marL="0" indent="0">
              <a:buNone/>
            </a:pPr>
            <a:r>
              <a:rPr lang="en-US" sz="1700" dirty="0" smtClean="0"/>
              <a:t>Then </a:t>
            </a:r>
            <a:r>
              <a:rPr lang="en-US" sz="1700" dirty="0"/>
              <a:t>thy sick taper will begin to wink,</a:t>
            </a:r>
          </a:p>
          <a:p>
            <a:pPr marL="0" indent="0">
              <a:buNone/>
            </a:pPr>
            <a:r>
              <a:rPr lang="en-US" sz="1700" dirty="0" smtClean="0"/>
              <a:t>And </a:t>
            </a:r>
            <a:r>
              <a:rPr lang="en-US" sz="1700" dirty="0"/>
              <a:t>he, whose thou art then, being tired before,</a:t>
            </a:r>
          </a:p>
          <a:p>
            <a:pPr marL="0" indent="0">
              <a:buNone/>
            </a:pPr>
            <a:r>
              <a:rPr lang="en-US" sz="1700" dirty="0" smtClean="0"/>
              <a:t>Will</a:t>
            </a:r>
            <a:r>
              <a:rPr lang="en-US" sz="1700" dirty="0"/>
              <a:t>, if thou stir, or pinch to wake him, think          </a:t>
            </a:r>
          </a:p>
          <a:p>
            <a:pPr marL="0" indent="0">
              <a:buNone/>
            </a:pPr>
            <a:r>
              <a:rPr lang="en-US" sz="1700" dirty="0" smtClean="0"/>
              <a:t>Thou </a:t>
            </a:r>
            <a:r>
              <a:rPr lang="en-US" sz="1700" dirty="0" err="1"/>
              <a:t>call'st</a:t>
            </a:r>
            <a:r>
              <a:rPr lang="en-US" sz="1700" dirty="0"/>
              <a:t> for more,</a:t>
            </a:r>
          </a:p>
          <a:p>
            <a:pPr marL="0" indent="0">
              <a:buNone/>
            </a:pPr>
            <a:r>
              <a:rPr lang="en-US" sz="1700" dirty="0" smtClean="0"/>
              <a:t>And</a:t>
            </a:r>
            <a:r>
              <a:rPr lang="en-US" sz="1700" dirty="0"/>
              <a:t>, in false sleep, will from thee shrink</a:t>
            </a:r>
          </a:p>
          <a:p>
            <a:pPr marL="0" indent="0">
              <a:buNone/>
            </a:pPr>
            <a:r>
              <a:rPr lang="en-US" sz="1700" dirty="0" smtClean="0"/>
              <a:t>And </a:t>
            </a:r>
            <a:r>
              <a:rPr lang="en-US" sz="1700" dirty="0"/>
              <a:t>then, poor aspen wretch, neglected thou</a:t>
            </a:r>
          </a:p>
          <a:p>
            <a:pPr marL="0" indent="0">
              <a:buNone/>
            </a:pPr>
            <a:r>
              <a:rPr lang="en-US" sz="1700" dirty="0" smtClean="0"/>
              <a:t>Bathed </a:t>
            </a:r>
            <a:r>
              <a:rPr lang="en-US" sz="1700" dirty="0"/>
              <a:t>in a cold quicksilver sweat wilt lie,          </a:t>
            </a:r>
          </a:p>
          <a:p>
            <a:pPr marL="0" indent="0">
              <a:buNone/>
            </a:pPr>
            <a:r>
              <a:rPr lang="en-US" sz="1700" dirty="0" smtClean="0"/>
              <a:t>A </a:t>
            </a:r>
            <a:r>
              <a:rPr lang="en-US" sz="1700" dirty="0" err="1"/>
              <a:t>verier</a:t>
            </a:r>
            <a:r>
              <a:rPr lang="en-US" sz="1700" dirty="0"/>
              <a:t> ghost than I.</a:t>
            </a:r>
          </a:p>
          <a:p>
            <a:pPr marL="0" indent="0">
              <a:buNone/>
            </a:pPr>
            <a:r>
              <a:rPr lang="en-US" sz="1700" dirty="0" smtClean="0"/>
              <a:t>What </a:t>
            </a:r>
            <a:r>
              <a:rPr lang="en-US" sz="1700" dirty="0"/>
              <a:t>I will say, I will not tell thee now,</a:t>
            </a:r>
          </a:p>
          <a:p>
            <a:pPr marL="0" indent="0">
              <a:buNone/>
            </a:pPr>
            <a:r>
              <a:rPr lang="en-US" sz="1700" dirty="0" smtClean="0"/>
              <a:t>Lest </a:t>
            </a:r>
            <a:r>
              <a:rPr lang="en-US" sz="1700" dirty="0"/>
              <a:t>that preserve thee; and since my love is spent,</a:t>
            </a:r>
          </a:p>
          <a:p>
            <a:pPr marL="0" indent="0">
              <a:buNone/>
            </a:pPr>
            <a:r>
              <a:rPr lang="en-US" sz="1700" dirty="0" smtClean="0"/>
              <a:t>I'd </a:t>
            </a:r>
            <a:r>
              <a:rPr lang="en-US" sz="1700" dirty="0"/>
              <a:t>rather thou </a:t>
            </a:r>
            <a:r>
              <a:rPr lang="en-US" sz="1700" dirty="0" err="1"/>
              <a:t>shouldst</a:t>
            </a:r>
            <a:r>
              <a:rPr lang="en-US" sz="1700" dirty="0"/>
              <a:t> painfully repent,</a:t>
            </a:r>
          </a:p>
          <a:p>
            <a:pPr marL="0" indent="0">
              <a:buNone/>
            </a:pPr>
            <a:r>
              <a:rPr lang="en-US" sz="1700" dirty="0" smtClean="0"/>
              <a:t>Than </a:t>
            </a:r>
            <a:r>
              <a:rPr lang="en-US" sz="1700" dirty="0"/>
              <a:t>by my </a:t>
            </a:r>
            <a:r>
              <a:rPr lang="en-US" sz="1700" dirty="0" err="1"/>
              <a:t>threatenings</a:t>
            </a:r>
            <a:r>
              <a:rPr lang="en-US" sz="1700" dirty="0"/>
              <a:t> rest still innocent.</a:t>
            </a:r>
            <a:endParaRPr lang="ru-RU" sz="17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1512" y="980728"/>
            <a:ext cx="4392488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Когда </a:t>
            </a:r>
            <a:r>
              <a:rPr lang="ru-RU" dirty="0"/>
              <a:t>твой горький яд меня убьет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Когда </a:t>
            </a:r>
            <a:r>
              <a:rPr lang="ru-RU" dirty="0"/>
              <a:t>от притязаний и услуг</a:t>
            </a:r>
          </a:p>
          <a:p>
            <a:pPr marL="0" indent="0">
              <a:buNone/>
            </a:pPr>
            <a:r>
              <a:rPr lang="ru-RU" dirty="0" smtClean="0"/>
              <a:t>Моей </a:t>
            </a:r>
            <a:r>
              <a:rPr lang="ru-RU" dirty="0"/>
              <a:t>любви отделаешься вдруг,</a:t>
            </a:r>
          </a:p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твоей постели тень моя придет.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ты, уже во власти худших рук,</a:t>
            </a:r>
          </a:p>
          <a:p>
            <a:pPr marL="0" indent="0">
              <a:buNone/>
            </a:pPr>
            <a:r>
              <a:rPr lang="ru-RU" dirty="0" smtClean="0"/>
              <a:t>Ты </a:t>
            </a:r>
            <a:r>
              <a:rPr lang="ru-RU" dirty="0"/>
              <a:t>вздрогнешь. И, приветствуя визит,</a:t>
            </a:r>
          </a:p>
          <a:p>
            <a:pPr marL="0" indent="0">
              <a:buNone/>
            </a:pPr>
            <a:r>
              <a:rPr lang="ru-RU" dirty="0" smtClean="0"/>
              <a:t>Свеча </a:t>
            </a:r>
            <a:r>
              <a:rPr lang="ru-RU" dirty="0"/>
              <a:t>твоя погрузится во тьму.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ты прильнешь к соседу своему.</a:t>
            </a:r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он, уже устав, вообразит,</a:t>
            </a:r>
          </a:p>
          <a:p>
            <a:pPr marL="0" indent="0">
              <a:buNone/>
            </a:pPr>
            <a:r>
              <a:rPr lang="ru-RU" dirty="0" smtClean="0"/>
              <a:t>Что </a:t>
            </a:r>
            <a:r>
              <a:rPr lang="ru-RU" dirty="0"/>
              <a:t>новой ласки просишь, и к стене</a:t>
            </a:r>
          </a:p>
          <a:p>
            <a:pPr marL="0" indent="0">
              <a:buNone/>
            </a:pPr>
            <a:r>
              <a:rPr lang="ru-RU" dirty="0" smtClean="0"/>
              <a:t>Подвинется </a:t>
            </a:r>
            <a:r>
              <a:rPr lang="ru-RU" dirty="0"/>
              <a:t>в своем притворном сне.</a:t>
            </a:r>
          </a:p>
          <a:p>
            <a:pPr marL="0" indent="0">
              <a:buNone/>
            </a:pPr>
            <a:r>
              <a:rPr lang="ru-RU" dirty="0" smtClean="0"/>
              <a:t>Тогда</a:t>
            </a:r>
            <a:r>
              <a:rPr lang="ru-RU" dirty="0"/>
              <a:t>, о бедный Аспид мой, бледна,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серебряном поту, совсем одна,</a:t>
            </a:r>
          </a:p>
          <a:p>
            <a:pPr marL="0" indent="0">
              <a:buNone/>
            </a:pPr>
            <a:r>
              <a:rPr lang="ru-RU" dirty="0" smtClean="0"/>
              <a:t>Ты </a:t>
            </a:r>
            <a:r>
              <a:rPr lang="ru-RU" dirty="0"/>
              <a:t>в призрачности не уступишь мне.</a:t>
            </a:r>
          </a:p>
          <a:p>
            <a:pPr marL="0" indent="0">
              <a:buNone/>
            </a:pPr>
            <a:r>
              <a:rPr lang="ru-RU" dirty="0" smtClean="0"/>
              <a:t>Проклятия</a:t>
            </a:r>
            <a:r>
              <a:rPr lang="ru-RU" dirty="0"/>
              <a:t>? В них много суеты.</a:t>
            </a:r>
          </a:p>
          <a:p>
            <a:pPr marL="0" indent="0">
              <a:buNone/>
            </a:pPr>
            <a:r>
              <a:rPr lang="ru-RU" dirty="0" smtClean="0"/>
              <a:t>Зачем</a:t>
            </a:r>
            <a:r>
              <a:rPr lang="ru-RU" dirty="0"/>
              <a:t>? Предпочитаю, чтобы ты</a:t>
            </a:r>
          </a:p>
          <a:p>
            <a:pPr marL="0" indent="0">
              <a:buNone/>
            </a:pPr>
            <a:r>
              <a:rPr lang="ru-RU" dirty="0" smtClean="0"/>
              <a:t>Раскаялась</a:t>
            </a:r>
            <a:r>
              <a:rPr lang="ru-RU" dirty="0"/>
              <a:t>, чем черпала в слезах</a:t>
            </a:r>
          </a:p>
          <a:p>
            <a:pPr marL="0" indent="0">
              <a:buNone/>
            </a:pPr>
            <a:r>
              <a:rPr lang="ru-RU" dirty="0" smtClean="0"/>
              <a:t>Ту </a:t>
            </a:r>
            <a:r>
              <a:rPr lang="ru-RU" dirty="0"/>
              <a:t>чистоту, которой нет в глазах.</a:t>
            </a:r>
          </a:p>
        </p:txBody>
      </p:sp>
    </p:spTree>
    <p:extLst>
      <p:ext uri="{BB962C8B-B14F-4D97-AF65-F5344CB8AC3E}">
        <p14:creationId xmlns:p14="http://schemas.microsoft.com/office/powerpoint/2010/main" val="18089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58847"/>
            <a:ext cx="675049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/>
              <a:t>A VALEDICTION FORBIDDING </a:t>
            </a:r>
            <a:r>
              <a:rPr lang="en-US" sz="1700" dirty="0" smtClean="0"/>
              <a:t>MOURNING</a:t>
            </a:r>
            <a:endParaRPr lang="ru-RU" sz="1700" dirty="0" smtClean="0"/>
          </a:p>
          <a:p>
            <a:endParaRPr lang="ru-RU" sz="1700" dirty="0"/>
          </a:p>
          <a:p>
            <a:r>
              <a:rPr lang="en-US" sz="1700" dirty="0" smtClean="0"/>
              <a:t>As </a:t>
            </a:r>
            <a:r>
              <a:rPr lang="en-US" sz="1700" dirty="0"/>
              <a:t>virtuous men pass mildly away, </a:t>
            </a:r>
            <a:br>
              <a:rPr lang="en-US" sz="1700" dirty="0"/>
            </a:br>
            <a:r>
              <a:rPr lang="en-US" sz="1700" dirty="0"/>
              <a:t>And whisper to their souls to go, </a:t>
            </a:r>
            <a:br>
              <a:rPr lang="en-US" sz="1700" dirty="0"/>
            </a:br>
            <a:r>
              <a:rPr lang="en-US" sz="1700" dirty="0"/>
              <a:t>Whilst some of their sad friends do say, </a:t>
            </a:r>
            <a:br>
              <a:rPr lang="en-US" sz="1700" dirty="0"/>
            </a:br>
            <a:r>
              <a:rPr lang="en-US" sz="1700" dirty="0"/>
              <a:t>"Now his breath goes," and some say, "No." 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So let us melt, and make no noise, </a:t>
            </a:r>
            <a:br>
              <a:rPr lang="en-US" sz="1700" dirty="0"/>
            </a:br>
            <a:r>
              <a:rPr lang="en-US" sz="1700" dirty="0"/>
              <a:t>No tear-floods, nor sigh-tempests move ; </a:t>
            </a:r>
            <a:br>
              <a:rPr lang="en-US" sz="1700" dirty="0"/>
            </a:br>
            <a:r>
              <a:rPr lang="en-US" sz="1700" dirty="0"/>
              <a:t>'</a:t>
            </a:r>
            <a:r>
              <a:rPr lang="en-US" sz="1700" dirty="0" err="1"/>
              <a:t>Twere</a:t>
            </a:r>
            <a:r>
              <a:rPr lang="en-US" sz="1700" dirty="0"/>
              <a:t> profanation of our joys </a:t>
            </a:r>
            <a:br>
              <a:rPr lang="en-US" sz="1700" dirty="0"/>
            </a:br>
            <a:r>
              <a:rPr lang="en-US" sz="1700" dirty="0"/>
              <a:t>To tell the laity our love. 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Moving of </a:t>
            </a:r>
            <a:r>
              <a:rPr lang="en-US" sz="1700" dirty="0" err="1"/>
              <a:t>th</a:t>
            </a:r>
            <a:r>
              <a:rPr lang="en-US" sz="1700" dirty="0"/>
              <a:t>' earth brings harms and fears ; </a:t>
            </a:r>
            <a:br>
              <a:rPr lang="en-US" sz="1700" dirty="0"/>
            </a:br>
            <a:r>
              <a:rPr lang="en-US" sz="1700" dirty="0"/>
              <a:t>Men reckon what it did, and meant ; </a:t>
            </a:r>
            <a:br>
              <a:rPr lang="en-US" sz="1700" dirty="0"/>
            </a:br>
            <a:r>
              <a:rPr lang="en-US" sz="1700" dirty="0"/>
              <a:t>But trepidation of the spheres, </a:t>
            </a:r>
            <a:br>
              <a:rPr lang="en-US" sz="1700" dirty="0"/>
            </a:br>
            <a:r>
              <a:rPr lang="en-US" sz="1700" dirty="0"/>
              <a:t>Though greater far, is innocent. 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Dull sublunary lovers' love </a:t>
            </a:r>
            <a:br>
              <a:rPr lang="en-US" sz="1700" dirty="0"/>
            </a:br>
            <a:r>
              <a:rPr lang="en-US" sz="1700" dirty="0"/>
              <a:t>—Whose soul is sense—cannot admit </a:t>
            </a:r>
            <a:br>
              <a:rPr lang="en-US" sz="1700" dirty="0"/>
            </a:br>
            <a:r>
              <a:rPr lang="en-US" sz="1700" dirty="0"/>
              <a:t>Of absence, 'cause it doth remove </a:t>
            </a:r>
            <a:br>
              <a:rPr lang="en-US" sz="1700" dirty="0"/>
            </a:br>
            <a:r>
              <a:rPr lang="en-US" sz="1700" dirty="0"/>
              <a:t>The thing which </a:t>
            </a:r>
            <a:r>
              <a:rPr lang="en-US" sz="1700" dirty="0" err="1"/>
              <a:t>elemented</a:t>
            </a:r>
            <a:r>
              <a:rPr lang="en-US" sz="1700" dirty="0"/>
              <a:t> it. </a:t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>But we by a love so much refined, </a:t>
            </a:r>
            <a:br>
              <a:rPr lang="en-US" sz="1700" dirty="0"/>
            </a:br>
            <a:r>
              <a:rPr lang="en-US" sz="1700" dirty="0"/>
              <a:t>That ourselves know not what it is, </a:t>
            </a:r>
            <a:br>
              <a:rPr lang="en-US" sz="1700" dirty="0"/>
            </a:br>
            <a:r>
              <a:rPr lang="en-US" sz="1700" dirty="0"/>
              <a:t>Inter-</a:t>
            </a:r>
            <a:r>
              <a:rPr lang="en-US" sz="1700" dirty="0" err="1"/>
              <a:t>assurèd</a:t>
            </a:r>
            <a:r>
              <a:rPr lang="en-US" sz="1700" dirty="0"/>
              <a:t> of the mind, </a:t>
            </a:r>
            <a:br>
              <a:rPr lang="en-US" sz="1700" dirty="0"/>
            </a:br>
            <a:r>
              <a:rPr lang="en-US" sz="1700" dirty="0"/>
              <a:t>Care less, eyes, lips and hands to miss.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0877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6534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Our two souls therefore, which are one, </a:t>
            </a:r>
            <a:br>
              <a:rPr lang="en-US" dirty="0"/>
            </a:br>
            <a:r>
              <a:rPr lang="en-US" dirty="0"/>
              <a:t>Though I must go, endure not yet </a:t>
            </a:r>
            <a:br>
              <a:rPr lang="en-US" dirty="0"/>
            </a:br>
            <a:r>
              <a:rPr lang="en-US" dirty="0"/>
              <a:t>A breach, but an expansion, </a:t>
            </a:r>
            <a:br>
              <a:rPr lang="en-US" dirty="0"/>
            </a:br>
            <a:r>
              <a:rPr lang="en-US" dirty="0"/>
              <a:t>Like gold to aery thinness beat.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they be two, they are two so </a:t>
            </a:r>
            <a:br>
              <a:rPr lang="en-US" dirty="0"/>
            </a:br>
            <a:r>
              <a:rPr lang="en-US" dirty="0"/>
              <a:t>As stiff twin compasses are two ; </a:t>
            </a:r>
            <a:br>
              <a:rPr lang="en-US" dirty="0"/>
            </a:br>
            <a:r>
              <a:rPr lang="en-US" dirty="0"/>
              <a:t>Thy soul, the </a:t>
            </a:r>
            <a:r>
              <a:rPr lang="en-US" dirty="0" err="1"/>
              <a:t>fix'd</a:t>
            </a:r>
            <a:r>
              <a:rPr lang="en-US" dirty="0"/>
              <a:t> foot, makes no show </a:t>
            </a:r>
            <a:br>
              <a:rPr lang="en-US" dirty="0"/>
            </a:br>
            <a:r>
              <a:rPr lang="en-US" dirty="0"/>
              <a:t>To move, but doth, if </a:t>
            </a:r>
            <a:r>
              <a:rPr lang="en-US" dirty="0" err="1"/>
              <a:t>th</a:t>
            </a:r>
            <a:r>
              <a:rPr lang="en-US" dirty="0"/>
              <a:t>' other do.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though it in the </a:t>
            </a:r>
            <a:r>
              <a:rPr lang="en-US" dirty="0" err="1"/>
              <a:t>centre</a:t>
            </a:r>
            <a:r>
              <a:rPr lang="en-US" dirty="0"/>
              <a:t> sit, </a:t>
            </a:r>
            <a:br>
              <a:rPr lang="en-US" dirty="0"/>
            </a:br>
            <a:r>
              <a:rPr lang="en-US" dirty="0"/>
              <a:t>Yet, when the other far doth roam, </a:t>
            </a:r>
            <a:br>
              <a:rPr lang="en-US" dirty="0"/>
            </a:br>
            <a:r>
              <a:rPr lang="en-US" dirty="0"/>
              <a:t>It leans, and hearkens after it, </a:t>
            </a:r>
            <a:br>
              <a:rPr lang="en-US" dirty="0"/>
            </a:br>
            <a:r>
              <a:rPr lang="en-US" dirty="0"/>
              <a:t>And grows erect, as that comes home.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Such wilt thou be to me, who must, </a:t>
            </a:r>
            <a:br>
              <a:rPr lang="en-US" dirty="0"/>
            </a:br>
            <a:r>
              <a:rPr lang="en-US" dirty="0"/>
              <a:t>Like </a:t>
            </a:r>
            <a:r>
              <a:rPr lang="en-US" dirty="0" err="1"/>
              <a:t>th</a:t>
            </a:r>
            <a:r>
              <a:rPr lang="en-US" dirty="0"/>
              <a:t>' other foot, obliquely run ; </a:t>
            </a:r>
            <a:br>
              <a:rPr lang="en-US" dirty="0"/>
            </a:br>
            <a:r>
              <a:rPr lang="en-US" dirty="0"/>
              <a:t>Thy firmness makes my circle just, </a:t>
            </a:r>
            <a:br>
              <a:rPr lang="en-US" dirty="0"/>
            </a:br>
            <a:r>
              <a:rPr lang="en-US" dirty="0"/>
              <a:t>And makes me end where I begun.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78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Перевод </a:t>
            </a:r>
            <a:r>
              <a:rPr lang="ru-RU" sz="2800" dirty="0" err="1" smtClean="0"/>
              <a:t>А.И.Бродского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692696"/>
            <a:ext cx="4644008" cy="61653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As virtuous men pass mildly away, </a:t>
            </a:r>
            <a:br>
              <a:rPr lang="en-US" dirty="0"/>
            </a:br>
            <a:r>
              <a:rPr lang="en-US" dirty="0"/>
              <a:t>And whisper to their souls to go, </a:t>
            </a:r>
            <a:br>
              <a:rPr lang="en-US" dirty="0"/>
            </a:br>
            <a:r>
              <a:rPr lang="en-US" dirty="0"/>
              <a:t>Whilst some of their sad friends do say, </a:t>
            </a:r>
            <a:br>
              <a:rPr lang="en-US" dirty="0"/>
            </a:br>
            <a:r>
              <a:rPr lang="en-US" dirty="0"/>
              <a:t>"Now his breath goes," and some say, "No."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So let us melt, and make no noise, </a:t>
            </a:r>
            <a:br>
              <a:rPr lang="en-US" dirty="0"/>
            </a:br>
            <a:r>
              <a:rPr lang="en-US" dirty="0"/>
              <a:t>No tear-floods, nor sigh-tempests move ; </a:t>
            </a:r>
            <a:br>
              <a:rPr lang="en-US" dirty="0"/>
            </a:br>
            <a:r>
              <a:rPr lang="en-US" dirty="0"/>
              <a:t>'</a:t>
            </a:r>
            <a:r>
              <a:rPr lang="en-US" dirty="0" err="1"/>
              <a:t>Twere</a:t>
            </a:r>
            <a:r>
              <a:rPr lang="en-US" dirty="0"/>
              <a:t> profanation of our joys </a:t>
            </a:r>
            <a:br>
              <a:rPr lang="en-US" dirty="0"/>
            </a:br>
            <a:r>
              <a:rPr lang="en-US" dirty="0"/>
              <a:t>To tell the laity our love.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Moving of </a:t>
            </a:r>
            <a:r>
              <a:rPr lang="en-US" dirty="0" err="1"/>
              <a:t>th</a:t>
            </a:r>
            <a:r>
              <a:rPr lang="en-US" dirty="0"/>
              <a:t>' earth brings harms and fears ; </a:t>
            </a:r>
            <a:br>
              <a:rPr lang="en-US" dirty="0"/>
            </a:br>
            <a:r>
              <a:rPr lang="en-US" dirty="0"/>
              <a:t>Men reckon what it did, and meant ; </a:t>
            </a:r>
            <a:br>
              <a:rPr lang="en-US" dirty="0"/>
            </a:br>
            <a:r>
              <a:rPr lang="en-US" dirty="0"/>
              <a:t>But trepidation of the spheres, </a:t>
            </a:r>
            <a:br>
              <a:rPr lang="en-US" dirty="0"/>
            </a:br>
            <a:r>
              <a:rPr lang="en-US" dirty="0"/>
              <a:t>Though greater far, is innocent.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Dull sublunary lovers' love </a:t>
            </a:r>
            <a:br>
              <a:rPr lang="en-US" dirty="0"/>
            </a:br>
            <a:r>
              <a:rPr lang="en-US" dirty="0"/>
              <a:t>—Whose soul is sense—cannot admit </a:t>
            </a:r>
            <a:br>
              <a:rPr lang="en-US" dirty="0"/>
            </a:br>
            <a:r>
              <a:rPr lang="en-US" dirty="0"/>
              <a:t>Of absence, 'cause it doth remove </a:t>
            </a:r>
            <a:br>
              <a:rPr lang="en-US" dirty="0"/>
            </a:br>
            <a:r>
              <a:rPr lang="en-US" dirty="0"/>
              <a:t>The thing which </a:t>
            </a:r>
            <a:r>
              <a:rPr lang="en-US" dirty="0" err="1"/>
              <a:t>elemented</a:t>
            </a:r>
            <a:r>
              <a:rPr lang="en-US" dirty="0"/>
              <a:t> it.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But we by a love so much refined, </a:t>
            </a:r>
            <a:br>
              <a:rPr lang="en-US" dirty="0"/>
            </a:br>
            <a:r>
              <a:rPr lang="en-US" dirty="0"/>
              <a:t>That ourselves know not what it is, </a:t>
            </a:r>
            <a:br>
              <a:rPr lang="en-US" dirty="0"/>
            </a:br>
            <a:r>
              <a:rPr lang="en-US" dirty="0"/>
              <a:t>Inter-</a:t>
            </a:r>
            <a:r>
              <a:rPr lang="en-US" dirty="0" err="1"/>
              <a:t>assurèd</a:t>
            </a:r>
            <a:r>
              <a:rPr lang="en-US" dirty="0"/>
              <a:t> of the mind, </a:t>
            </a:r>
            <a:br>
              <a:rPr lang="en-US" dirty="0"/>
            </a:br>
            <a:r>
              <a:rPr lang="en-US" dirty="0"/>
              <a:t>Care less, eyes, lips and hands to miss.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692696"/>
            <a:ext cx="4392488" cy="616530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Как праведники в смертный час</a:t>
            </a:r>
            <a:br>
              <a:rPr lang="ru-RU" dirty="0"/>
            </a:br>
            <a:r>
              <a:rPr lang="ru-RU" dirty="0"/>
              <a:t>Стараются шепнуть душе:</a:t>
            </a:r>
            <a:br>
              <a:rPr lang="ru-RU" dirty="0"/>
            </a:br>
            <a:r>
              <a:rPr lang="ru-RU" dirty="0"/>
              <a:t>«Ступай!» — и не спускают глаз</a:t>
            </a:r>
            <a:br>
              <a:rPr lang="ru-RU" dirty="0"/>
            </a:br>
            <a:r>
              <a:rPr lang="ru-RU" dirty="0"/>
              <a:t>Друзья с них, говоря «уже»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Иль «нет еще» — так в скорбный миг</a:t>
            </a:r>
            <a:br>
              <a:rPr lang="ru-RU" dirty="0"/>
            </a:br>
            <a:r>
              <a:rPr lang="ru-RU" dirty="0"/>
              <a:t>И мы не обнажим страстей,</a:t>
            </a:r>
            <a:br>
              <a:rPr lang="ru-RU" dirty="0"/>
            </a:br>
            <a:r>
              <a:rPr lang="ru-RU" dirty="0"/>
              <a:t>Чтоб встречи не принизил лик</a:t>
            </a:r>
            <a:br>
              <a:rPr lang="ru-RU" dirty="0"/>
            </a:br>
            <a:r>
              <a:rPr lang="ru-RU" dirty="0"/>
              <a:t>Свидетеля Разлуки сей.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Землетрясенье взор страшит,</a:t>
            </a:r>
            <a:br>
              <a:rPr lang="ru-RU" dirty="0"/>
            </a:br>
            <a:r>
              <a:rPr lang="ru-RU" dirty="0"/>
              <a:t>Ввергает в темноту умы.</a:t>
            </a:r>
            <a:br>
              <a:rPr lang="ru-RU" dirty="0"/>
            </a:br>
            <a:r>
              <a:rPr lang="ru-RU" dirty="0"/>
              <a:t>Когда ж небесный свод дрожит,</a:t>
            </a:r>
            <a:br>
              <a:rPr lang="ru-RU" dirty="0"/>
            </a:br>
            <a:r>
              <a:rPr lang="ru-RU" dirty="0"/>
              <a:t>Беспечны и спокойны мы.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Так и любовь земных сердец:</a:t>
            </a:r>
            <a:br>
              <a:rPr lang="ru-RU" dirty="0"/>
            </a:br>
            <a:r>
              <a:rPr lang="ru-RU" dirty="0"/>
              <a:t>Ей не принять, не побороть</a:t>
            </a:r>
            <a:br>
              <a:rPr lang="ru-RU" dirty="0"/>
            </a:br>
            <a:r>
              <a:rPr lang="ru-RU" dirty="0"/>
              <a:t>Отсутствия. Оно — конец</a:t>
            </a:r>
            <a:br>
              <a:rPr lang="ru-RU" dirty="0"/>
            </a:br>
            <a:r>
              <a:rPr lang="ru-RU" dirty="0"/>
              <a:t>Всего, к чему взывает плоть.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мы — мы, любящие столь</a:t>
            </a:r>
            <a:br>
              <a:rPr lang="ru-RU" dirty="0"/>
            </a:br>
            <a:r>
              <a:rPr lang="ru-RU" dirty="0"/>
              <a:t>Утонченно, что наших чувств</a:t>
            </a:r>
            <a:br>
              <a:rPr lang="ru-RU" dirty="0"/>
            </a:br>
            <a:r>
              <a:rPr lang="ru-RU" dirty="0"/>
              <a:t>Не в силах потревожить боль</a:t>
            </a:r>
            <a:br>
              <a:rPr lang="ru-RU" dirty="0"/>
            </a:br>
            <a:r>
              <a:rPr lang="ru-RU" dirty="0"/>
              <a:t>И скорбь разъединенных уст,--</a:t>
            </a:r>
          </a:p>
        </p:txBody>
      </p:sp>
    </p:spTree>
    <p:extLst>
      <p:ext uri="{BB962C8B-B14F-4D97-AF65-F5344CB8AC3E}">
        <p14:creationId xmlns:p14="http://schemas.microsoft.com/office/powerpoint/2010/main" val="18724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Our two souls therefore, which are one, </a:t>
            </a:r>
            <a:br>
              <a:rPr lang="en-US" dirty="0"/>
            </a:br>
            <a:r>
              <a:rPr lang="en-US" dirty="0"/>
              <a:t>Though I must go, endure not yet </a:t>
            </a:r>
            <a:br>
              <a:rPr lang="en-US" dirty="0"/>
            </a:br>
            <a:r>
              <a:rPr lang="en-US" dirty="0"/>
              <a:t>A breach, but an expansion, </a:t>
            </a:r>
            <a:br>
              <a:rPr lang="en-US" dirty="0"/>
            </a:br>
            <a:r>
              <a:rPr lang="en-US" dirty="0"/>
              <a:t>Like gold to aery thinness beat.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 they be two, they are two so </a:t>
            </a:r>
            <a:br>
              <a:rPr lang="en-US" dirty="0"/>
            </a:br>
            <a:r>
              <a:rPr lang="en-US" dirty="0"/>
              <a:t>As stiff twin compasses are two ; </a:t>
            </a:r>
            <a:br>
              <a:rPr lang="en-US" dirty="0"/>
            </a:br>
            <a:r>
              <a:rPr lang="en-US" dirty="0"/>
              <a:t>Thy soul, the </a:t>
            </a:r>
            <a:r>
              <a:rPr lang="en-US" dirty="0" err="1"/>
              <a:t>fix'd</a:t>
            </a:r>
            <a:r>
              <a:rPr lang="en-US" dirty="0"/>
              <a:t> foot, makes no show </a:t>
            </a:r>
            <a:br>
              <a:rPr lang="en-US" dirty="0"/>
            </a:br>
            <a:r>
              <a:rPr lang="en-US" dirty="0"/>
              <a:t>To move, but doth, if </a:t>
            </a:r>
            <a:r>
              <a:rPr lang="en-US" dirty="0" err="1"/>
              <a:t>th</a:t>
            </a:r>
            <a:r>
              <a:rPr lang="en-US" dirty="0"/>
              <a:t>' other do.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though it in the </a:t>
            </a:r>
            <a:r>
              <a:rPr lang="en-US" dirty="0" err="1"/>
              <a:t>centre</a:t>
            </a:r>
            <a:r>
              <a:rPr lang="en-US" dirty="0"/>
              <a:t> sit, </a:t>
            </a:r>
            <a:br>
              <a:rPr lang="en-US" dirty="0"/>
            </a:br>
            <a:r>
              <a:rPr lang="en-US" dirty="0"/>
              <a:t>Yet, when the other far doth roam, </a:t>
            </a:r>
            <a:br>
              <a:rPr lang="en-US" dirty="0"/>
            </a:br>
            <a:r>
              <a:rPr lang="en-US" dirty="0"/>
              <a:t>It leans, and hearkens after it, </a:t>
            </a:r>
            <a:br>
              <a:rPr lang="en-US" dirty="0"/>
            </a:br>
            <a:r>
              <a:rPr lang="en-US" dirty="0"/>
              <a:t>And grows erect, as that comes home.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Such wilt thou be to me, who must, </a:t>
            </a:r>
            <a:br>
              <a:rPr lang="en-US" dirty="0"/>
            </a:br>
            <a:r>
              <a:rPr lang="en-US" dirty="0"/>
              <a:t>Like </a:t>
            </a:r>
            <a:r>
              <a:rPr lang="en-US" dirty="0" err="1"/>
              <a:t>th</a:t>
            </a:r>
            <a:r>
              <a:rPr lang="en-US" dirty="0"/>
              <a:t>' other foot, obliquely run ; </a:t>
            </a:r>
            <a:br>
              <a:rPr lang="en-US" dirty="0"/>
            </a:br>
            <a:r>
              <a:rPr lang="en-US" dirty="0"/>
              <a:t>Thy firmness makes my circle just, </a:t>
            </a:r>
            <a:br>
              <a:rPr lang="en-US" dirty="0"/>
            </a:br>
            <a:r>
              <a:rPr lang="en-US" dirty="0"/>
              <a:t>And makes me end where I begun.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Простимся. Ибо мы — одно.</a:t>
            </a:r>
            <a:br>
              <a:rPr lang="ru-RU" dirty="0"/>
            </a:br>
            <a:r>
              <a:rPr lang="ru-RU" dirty="0"/>
              <a:t>Двух наших душ не расчленить,</a:t>
            </a:r>
            <a:br>
              <a:rPr lang="ru-RU" dirty="0"/>
            </a:br>
            <a:r>
              <a:rPr lang="ru-RU" dirty="0"/>
              <a:t>Как слиток драгоценный. Но</a:t>
            </a:r>
            <a:br>
              <a:rPr lang="ru-RU" dirty="0"/>
            </a:br>
            <a:r>
              <a:rPr lang="ru-RU" dirty="0"/>
              <a:t>Отъезд мой их растянет в нить.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 циркуля игла, дрожа,</a:t>
            </a:r>
            <a:br>
              <a:rPr lang="ru-RU" dirty="0"/>
            </a:br>
            <a:r>
              <a:rPr lang="ru-RU" dirty="0"/>
              <a:t>Те будет озирать края,</a:t>
            </a:r>
            <a:br>
              <a:rPr lang="ru-RU" dirty="0"/>
            </a:br>
            <a:r>
              <a:rPr lang="ru-RU" dirty="0"/>
              <a:t>Не двигаясь, твоя душа,</a:t>
            </a:r>
            <a:br>
              <a:rPr lang="ru-RU" dirty="0"/>
            </a:br>
            <a:r>
              <a:rPr lang="ru-RU" dirty="0"/>
              <a:t>где движется душа моя.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 станешь ты вперяться в ночь</a:t>
            </a:r>
            <a:br>
              <a:rPr lang="ru-RU" dirty="0"/>
            </a:br>
            <a:r>
              <a:rPr lang="ru-RU" dirty="0"/>
              <a:t>Здесь, в центре, начиная вдруг</a:t>
            </a:r>
            <a:br>
              <a:rPr lang="ru-RU" dirty="0"/>
            </a:br>
            <a:r>
              <a:rPr lang="ru-RU" dirty="0"/>
              <a:t>Крениться, выпрямляться вновь,</a:t>
            </a:r>
            <a:br>
              <a:rPr lang="ru-RU" dirty="0"/>
            </a:br>
            <a:r>
              <a:rPr lang="ru-RU" dirty="0"/>
              <a:t>Чем больше или меньше круг.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если ты всегда тверда</a:t>
            </a:r>
            <a:br>
              <a:rPr lang="ru-RU" dirty="0"/>
            </a:br>
            <a:r>
              <a:rPr lang="ru-RU" dirty="0"/>
              <a:t>Там, в центре, то должна вернуть</a:t>
            </a:r>
            <a:br>
              <a:rPr lang="ru-RU" dirty="0"/>
            </a:br>
            <a:r>
              <a:rPr lang="ru-RU" dirty="0"/>
              <a:t>Меня с моих кругов туда,</a:t>
            </a:r>
            <a:br>
              <a:rPr lang="ru-RU" dirty="0"/>
            </a:br>
            <a:r>
              <a:rPr lang="ru-RU" dirty="0"/>
              <a:t>Откуда я пустился в путь.</a:t>
            </a:r>
          </a:p>
        </p:txBody>
      </p:sp>
    </p:spTree>
    <p:extLst>
      <p:ext uri="{BB962C8B-B14F-4D97-AF65-F5344CB8AC3E}">
        <p14:creationId xmlns:p14="http://schemas.microsoft.com/office/powerpoint/2010/main" val="399183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8569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GO and catch a falling star,</a:t>
            </a:r>
            <a:br>
              <a:rPr lang="en-US" sz="2000" dirty="0"/>
            </a:br>
            <a:r>
              <a:rPr lang="en-US" sz="2000" dirty="0"/>
              <a:t>Get with child a mandrake root,</a:t>
            </a:r>
            <a:br>
              <a:rPr lang="en-US" sz="2000" dirty="0"/>
            </a:br>
            <a:r>
              <a:rPr lang="en-US" sz="2000" dirty="0"/>
              <a:t>Tell me where all past years are,</a:t>
            </a:r>
            <a:br>
              <a:rPr lang="en-US" sz="2000" dirty="0"/>
            </a:br>
            <a:r>
              <a:rPr lang="en-US" sz="2000" dirty="0"/>
              <a:t>Or who cleft the devil's foot,</a:t>
            </a:r>
            <a:br>
              <a:rPr lang="en-US" sz="2000" dirty="0"/>
            </a:br>
            <a:r>
              <a:rPr lang="en-US" sz="2000" dirty="0"/>
              <a:t>Teach me to hear mermaids singing,</a:t>
            </a:r>
            <a:br>
              <a:rPr lang="en-US" sz="2000" dirty="0"/>
            </a:br>
            <a:r>
              <a:rPr lang="en-US" sz="2000" dirty="0"/>
              <a:t>Or to keep off envy's stinging,</a:t>
            </a:r>
            <a:br>
              <a:rPr lang="en-US" sz="2000" dirty="0"/>
            </a:br>
            <a:r>
              <a:rPr lang="en-US" sz="2000" dirty="0"/>
              <a:t>            And find</a:t>
            </a:r>
            <a:br>
              <a:rPr lang="en-US" sz="2000" dirty="0"/>
            </a:br>
            <a:r>
              <a:rPr lang="en-US" sz="2000" dirty="0"/>
              <a:t>            What wind</a:t>
            </a:r>
            <a:br>
              <a:rPr lang="en-US" sz="2000" dirty="0"/>
            </a:br>
            <a:r>
              <a:rPr lang="en-US" sz="2000" dirty="0"/>
              <a:t>Serves to advance an honest mind.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If thou </a:t>
            </a:r>
            <a:r>
              <a:rPr lang="en-US" sz="2000" dirty="0" err="1"/>
              <a:t>be'st</a:t>
            </a:r>
            <a:r>
              <a:rPr lang="en-US" sz="2000" dirty="0"/>
              <a:t> born to strange sights,</a:t>
            </a:r>
            <a:br>
              <a:rPr lang="en-US" sz="2000" dirty="0"/>
            </a:br>
            <a:r>
              <a:rPr lang="en-US" sz="2000" dirty="0"/>
              <a:t>Things invisible to see,</a:t>
            </a:r>
            <a:br>
              <a:rPr lang="en-US" sz="2000" dirty="0"/>
            </a:br>
            <a:r>
              <a:rPr lang="en-US" sz="2000" dirty="0"/>
              <a:t>Ride ten thousand days and nights,</a:t>
            </a:r>
            <a:br>
              <a:rPr lang="en-US" sz="2000" dirty="0"/>
            </a:br>
            <a:r>
              <a:rPr lang="en-US" sz="2000" dirty="0"/>
              <a:t>Till age snow white hairs on thee,</a:t>
            </a:r>
            <a:br>
              <a:rPr lang="en-US" sz="2000" dirty="0"/>
            </a:br>
            <a:r>
              <a:rPr lang="en-US" sz="2000" dirty="0"/>
              <a:t>Thou, when thou </a:t>
            </a:r>
            <a:r>
              <a:rPr lang="en-US" sz="2000" dirty="0" err="1"/>
              <a:t>return'st</a:t>
            </a:r>
            <a:r>
              <a:rPr lang="en-US" sz="2000" dirty="0"/>
              <a:t>, wilt tell me,</a:t>
            </a:r>
            <a:br>
              <a:rPr lang="en-US" sz="2000" dirty="0"/>
            </a:br>
            <a:r>
              <a:rPr lang="en-US" sz="2000" dirty="0"/>
              <a:t>All strange wonders that befell thee,</a:t>
            </a:r>
            <a:br>
              <a:rPr lang="en-US" sz="2000" dirty="0"/>
            </a:br>
            <a:r>
              <a:rPr lang="en-US" sz="2000" dirty="0"/>
              <a:t>            And swear,</a:t>
            </a:r>
            <a:br>
              <a:rPr lang="en-US" sz="2000" dirty="0"/>
            </a:br>
            <a:r>
              <a:rPr lang="en-US" sz="2000" dirty="0"/>
              <a:t>            No where</a:t>
            </a:r>
            <a:br>
              <a:rPr lang="en-US" sz="2000" dirty="0"/>
            </a:br>
            <a:r>
              <a:rPr lang="en-US" sz="2000" dirty="0"/>
              <a:t>Lives a woman true and fair.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003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5"/>
            <a:ext cx="64624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If thou </a:t>
            </a:r>
            <a:r>
              <a:rPr lang="en-US" sz="2000" dirty="0" err="1"/>
              <a:t>find'st</a:t>
            </a:r>
            <a:r>
              <a:rPr lang="en-US" sz="2000" dirty="0"/>
              <a:t> one, let me know,</a:t>
            </a:r>
            <a:br>
              <a:rPr lang="en-US" sz="2000" dirty="0"/>
            </a:br>
            <a:r>
              <a:rPr lang="en-US" sz="2000" dirty="0"/>
              <a:t>Such a pilgrimage were sweet;</a:t>
            </a:r>
            <a:br>
              <a:rPr lang="en-US" sz="2000" dirty="0"/>
            </a:br>
            <a:r>
              <a:rPr lang="en-US" sz="2000" dirty="0"/>
              <a:t>Yet do not, I would not go,</a:t>
            </a:r>
            <a:br>
              <a:rPr lang="en-US" sz="2000" dirty="0"/>
            </a:br>
            <a:r>
              <a:rPr lang="en-US" sz="2000" dirty="0"/>
              <a:t>Though at next door we might meet,</a:t>
            </a:r>
            <a:br>
              <a:rPr lang="en-US" sz="2000" dirty="0"/>
            </a:br>
            <a:r>
              <a:rPr lang="en-US" sz="2000" dirty="0"/>
              <a:t>Though she were true, when you met her,</a:t>
            </a:r>
            <a:br>
              <a:rPr lang="en-US" sz="2000" dirty="0"/>
            </a:br>
            <a:r>
              <a:rPr lang="en-US" sz="2000" dirty="0"/>
              <a:t>And last, till you write your letter,</a:t>
            </a:r>
            <a:br>
              <a:rPr lang="en-US" sz="2000" dirty="0"/>
            </a:br>
            <a:r>
              <a:rPr lang="en-US" sz="2000" dirty="0"/>
              <a:t>            Yet she</a:t>
            </a:r>
            <a:br>
              <a:rPr lang="en-US" sz="2000" dirty="0"/>
            </a:br>
            <a:r>
              <a:rPr lang="en-US" sz="2000" dirty="0"/>
              <a:t>            Will be</a:t>
            </a:r>
            <a:br>
              <a:rPr lang="en-US" sz="2000" dirty="0"/>
            </a:br>
            <a:r>
              <a:rPr lang="en-US" sz="2000" dirty="0"/>
              <a:t>False, ere I come, to two, or three.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69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340768"/>
            <a:ext cx="6660232" cy="55172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At the round earth </a:t>
            </a:r>
            <a:r>
              <a:rPr lang="en-US" dirty="0" err="1"/>
              <a:t>imagin'd</a:t>
            </a:r>
            <a:r>
              <a:rPr lang="en-US" dirty="0"/>
              <a:t> corners, blow</a:t>
            </a:r>
          </a:p>
          <a:p>
            <a:pPr marL="0" indent="0">
              <a:buNone/>
            </a:pPr>
            <a:r>
              <a:rPr lang="en-US" dirty="0"/>
              <a:t>Your trumpets, </a:t>
            </a:r>
            <a:r>
              <a:rPr lang="en-US" dirty="0" err="1"/>
              <a:t>Angells</a:t>
            </a:r>
            <a:r>
              <a:rPr lang="en-US" dirty="0"/>
              <a:t>, and arise, arise</a:t>
            </a:r>
          </a:p>
          <a:p>
            <a:pPr marL="0" indent="0">
              <a:buNone/>
            </a:pPr>
            <a:r>
              <a:rPr lang="en-US" dirty="0"/>
              <a:t>From death, your </a:t>
            </a:r>
            <a:r>
              <a:rPr lang="en-US" dirty="0" err="1"/>
              <a:t>numberlesse</a:t>
            </a:r>
            <a:r>
              <a:rPr lang="en-US" dirty="0"/>
              <a:t> infinities</a:t>
            </a:r>
          </a:p>
          <a:p>
            <a:pPr marL="0" indent="0">
              <a:buNone/>
            </a:pPr>
            <a:r>
              <a:rPr lang="en-US" dirty="0"/>
              <a:t>Of </a:t>
            </a:r>
            <a:r>
              <a:rPr lang="en-US" dirty="0" err="1"/>
              <a:t>soules</a:t>
            </a:r>
            <a:r>
              <a:rPr lang="en-US" dirty="0"/>
              <a:t>, and to you scattered bodies </a:t>
            </a:r>
            <a:r>
              <a:rPr lang="en-US" dirty="0" err="1"/>
              <a:t>goe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All whom the flood did, and fire shall </a:t>
            </a:r>
            <a:r>
              <a:rPr lang="en-US" dirty="0" err="1"/>
              <a:t>o'erthrow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All whom </a:t>
            </a:r>
            <a:r>
              <a:rPr lang="en-US" dirty="0" err="1"/>
              <a:t>warre</a:t>
            </a:r>
            <a:r>
              <a:rPr lang="en-US" dirty="0"/>
              <a:t>, dearth, age, agues, tyrannies,</a:t>
            </a:r>
          </a:p>
          <a:p>
            <a:pPr marL="0" indent="0">
              <a:buNone/>
            </a:pPr>
            <a:r>
              <a:rPr lang="en-US" dirty="0" err="1"/>
              <a:t>Despaire</a:t>
            </a:r>
            <a:r>
              <a:rPr lang="en-US" dirty="0"/>
              <a:t>, Law, chance, hath </a:t>
            </a:r>
            <a:r>
              <a:rPr lang="en-US" dirty="0" err="1"/>
              <a:t>slaine</a:t>
            </a:r>
            <a:r>
              <a:rPr lang="en-US" dirty="0"/>
              <a:t>, and whose eyes,</a:t>
            </a:r>
          </a:p>
          <a:p>
            <a:pPr marL="0" indent="0">
              <a:buNone/>
            </a:pPr>
            <a:r>
              <a:rPr lang="en-US" dirty="0"/>
              <a:t>Shall behold God, and never test death woe.</a:t>
            </a:r>
          </a:p>
          <a:p>
            <a:pPr marL="0" indent="0">
              <a:buNone/>
            </a:pPr>
            <a:r>
              <a:rPr lang="en-US" dirty="0"/>
              <a:t>But let me sleep, Lord, and me </a:t>
            </a:r>
            <a:r>
              <a:rPr lang="en-US" dirty="0" err="1"/>
              <a:t>mourne</a:t>
            </a:r>
            <a:r>
              <a:rPr lang="en-US" dirty="0"/>
              <a:t> a space,</a:t>
            </a:r>
          </a:p>
          <a:p>
            <a:pPr marL="0" indent="0">
              <a:buNone/>
            </a:pPr>
            <a:r>
              <a:rPr lang="en-US" dirty="0"/>
              <a:t>For, if above all these, my </a:t>
            </a:r>
            <a:r>
              <a:rPr lang="en-US" dirty="0" err="1"/>
              <a:t>sinnes</a:t>
            </a:r>
            <a:r>
              <a:rPr lang="en-US" dirty="0"/>
              <a:t> abound,</a:t>
            </a:r>
          </a:p>
          <a:p>
            <a:pPr marL="0" indent="0">
              <a:buNone/>
            </a:pPr>
            <a:r>
              <a:rPr lang="en-US" dirty="0" err="1"/>
              <a:t>'Tis</a:t>
            </a:r>
            <a:r>
              <a:rPr lang="en-US" dirty="0"/>
              <a:t> late to </a:t>
            </a:r>
            <a:r>
              <a:rPr lang="en-US" dirty="0" err="1"/>
              <a:t>aske</a:t>
            </a:r>
            <a:r>
              <a:rPr lang="en-US" dirty="0"/>
              <a:t> abundance of thy grace,</a:t>
            </a:r>
          </a:p>
          <a:p>
            <a:pPr marL="0" indent="0">
              <a:buNone/>
            </a:pPr>
            <a:r>
              <a:rPr lang="en-US" dirty="0"/>
              <a:t>When we are there; here on this lovely ground,</a:t>
            </a:r>
          </a:p>
          <a:p>
            <a:pPr marL="0" indent="0">
              <a:buNone/>
            </a:pPr>
            <a:r>
              <a:rPr lang="en-US" dirty="0"/>
              <a:t>Teach me how to repent; for that's as good</a:t>
            </a:r>
          </a:p>
          <a:p>
            <a:pPr marL="0" indent="0">
              <a:buNone/>
            </a:pPr>
            <a:r>
              <a:rPr lang="en-US" dirty="0"/>
              <a:t>As if </a:t>
            </a:r>
            <a:r>
              <a:rPr lang="en-US" dirty="0" err="1"/>
              <a:t>thou'hadst</a:t>
            </a:r>
            <a:r>
              <a:rPr lang="en-US" dirty="0"/>
              <a:t> seal my pardon, with my blood.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08304" y="1340768"/>
            <a:ext cx="1835696" cy="489654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6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28092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Marke</a:t>
            </a:r>
            <a:r>
              <a:rPr lang="en-US" sz="2000" dirty="0"/>
              <a:t> but this flea, and </a:t>
            </a:r>
            <a:r>
              <a:rPr lang="en-US" sz="2000" dirty="0" err="1"/>
              <a:t>marke</a:t>
            </a:r>
            <a:r>
              <a:rPr lang="en-US" sz="2000" dirty="0"/>
              <a:t> in this,</a:t>
            </a:r>
          </a:p>
          <a:p>
            <a:r>
              <a:rPr lang="en-US" sz="2000" dirty="0"/>
              <a:t>How little that which thou </a:t>
            </a:r>
            <a:r>
              <a:rPr lang="en-US" sz="2000" dirty="0" err="1"/>
              <a:t>deny'st</a:t>
            </a:r>
            <a:r>
              <a:rPr lang="en-US" sz="2000" dirty="0"/>
              <a:t> me is;</a:t>
            </a:r>
          </a:p>
          <a:p>
            <a:r>
              <a:rPr lang="en-US" sz="2000" dirty="0"/>
              <a:t>It </a:t>
            </a:r>
            <a:r>
              <a:rPr lang="en-US" sz="2000" dirty="0" err="1"/>
              <a:t>suck'd</a:t>
            </a:r>
            <a:r>
              <a:rPr lang="en-US" sz="2000" dirty="0"/>
              <a:t> me first, and now sucks thee,</a:t>
            </a:r>
          </a:p>
          <a:p>
            <a:r>
              <a:rPr lang="en-US" sz="2000" dirty="0"/>
              <a:t>And in this flea, our two bloods mingled bee;</a:t>
            </a:r>
          </a:p>
          <a:p>
            <a:r>
              <a:rPr lang="en-US" sz="2000" dirty="0"/>
              <a:t>Thou </a:t>
            </a:r>
            <a:r>
              <a:rPr lang="en-US" sz="2000" dirty="0" err="1"/>
              <a:t>know'st</a:t>
            </a:r>
            <a:r>
              <a:rPr lang="en-US" sz="2000" dirty="0"/>
              <a:t> that this cannot be said</a:t>
            </a:r>
          </a:p>
          <a:p>
            <a:r>
              <a:rPr lang="en-US" sz="2000" dirty="0"/>
              <a:t>A </a:t>
            </a:r>
            <a:r>
              <a:rPr lang="en-US" sz="2000" dirty="0" err="1"/>
              <a:t>sinne</a:t>
            </a:r>
            <a:r>
              <a:rPr lang="en-US" sz="2000" dirty="0"/>
              <a:t>, nor shame, nor </a:t>
            </a:r>
            <a:r>
              <a:rPr lang="en-US" sz="2000" dirty="0" err="1"/>
              <a:t>losse</a:t>
            </a:r>
            <a:r>
              <a:rPr lang="en-US" sz="2000" dirty="0"/>
              <a:t> of maidenhead,</a:t>
            </a:r>
          </a:p>
          <a:p>
            <a:r>
              <a:rPr lang="en-US" sz="2000" dirty="0"/>
              <a:t>            Yet this </a:t>
            </a:r>
            <a:r>
              <a:rPr lang="en-US" sz="2000" dirty="0" err="1"/>
              <a:t>enjoyes</a:t>
            </a:r>
            <a:r>
              <a:rPr lang="en-US" sz="2000" dirty="0"/>
              <a:t> before it </a:t>
            </a:r>
            <a:r>
              <a:rPr lang="en-US" sz="2000" dirty="0" err="1"/>
              <a:t>wooe</a:t>
            </a:r>
            <a:r>
              <a:rPr lang="en-US" sz="2000" dirty="0"/>
              <a:t>,</a:t>
            </a:r>
          </a:p>
          <a:p>
            <a:r>
              <a:rPr lang="en-US" sz="2000" dirty="0"/>
              <a:t>            And </a:t>
            </a:r>
            <a:r>
              <a:rPr lang="en-US" sz="2000" dirty="0" err="1"/>
              <a:t>pamper'd</a:t>
            </a:r>
            <a:r>
              <a:rPr lang="en-US" sz="2000" dirty="0"/>
              <a:t> swells with one blood made of two,</a:t>
            </a:r>
          </a:p>
          <a:p>
            <a:r>
              <a:rPr lang="en-US" sz="2000" dirty="0"/>
              <a:t>            And this, alas, is more then we would doe.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Oh stay, three lives in one flea spare,</a:t>
            </a:r>
          </a:p>
          <a:p>
            <a:r>
              <a:rPr lang="en-US" sz="2000" dirty="0"/>
              <a:t>Where wee almost, yea more then </a:t>
            </a:r>
            <a:r>
              <a:rPr lang="en-US" sz="2000" dirty="0" err="1"/>
              <a:t>maryed</a:t>
            </a:r>
            <a:r>
              <a:rPr lang="en-US" sz="2000" dirty="0"/>
              <a:t> are,</a:t>
            </a:r>
          </a:p>
          <a:p>
            <a:r>
              <a:rPr lang="en-US" sz="2000" dirty="0"/>
              <a:t>This flea is you and I, and this</a:t>
            </a:r>
          </a:p>
          <a:p>
            <a:r>
              <a:rPr lang="en-US" sz="2000" dirty="0"/>
              <a:t>Our </a:t>
            </a:r>
            <a:r>
              <a:rPr lang="en-US" sz="2000" dirty="0" err="1"/>
              <a:t>mariage</a:t>
            </a:r>
            <a:r>
              <a:rPr lang="en-US" sz="2000" dirty="0"/>
              <a:t> bed, and </a:t>
            </a:r>
            <a:r>
              <a:rPr lang="en-US" sz="2000" dirty="0" err="1"/>
              <a:t>mariage</a:t>
            </a:r>
            <a:r>
              <a:rPr lang="en-US" sz="2000" dirty="0"/>
              <a:t> temple is;</a:t>
            </a:r>
          </a:p>
          <a:p>
            <a:r>
              <a:rPr lang="en-US" sz="2000" dirty="0"/>
              <a:t>Though parents grudge, and you, </a:t>
            </a:r>
            <a:r>
              <a:rPr lang="en-US" sz="2000" dirty="0" err="1"/>
              <a:t>w'are</a:t>
            </a:r>
            <a:r>
              <a:rPr lang="en-US" sz="2000" dirty="0"/>
              <a:t> met,</a:t>
            </a:r>
          </a:p>
          <a:p>
            <a:r>
              <a:rPr lang="en-US" sz="2000" dirty="0"/>
              <a:t>And </a:t>
            </a:r>
            <a:r>
              <a:rPr lang="en-US" sz="2000" dirty="0" err="1"/>
              <a:t>cloysterd</a:t>
            </a:r>
            <a:r>
              <a:rPr lang="en-US" sz="2000" dirty="0"/>
              <a:t> in these living walls of </a:t>
            </a:r>
            <a:r>
              <a:rPr lang="en-US" sz="2000" dirty="0" smtClean="0"/>
              <a:t>jet</a:t>
            </a:r>
            <a:r>
              <a:rPr lang="en-US" sz="2000" dirty="0"/>
              <a:t>.</a:t>
            </a:r>
          </a:p>
          <a:p>
            <a:r>
              <a:rPr lang="en-US" sz="2000" dirty="0"/>
              <a:t>            Though use make you apt to kill </a:t>
            </a:r>
            <a:r>
              <a:rPr lang="en-US" sz="2000" dirty="0" err="1"/>
              <a:t>mee</a:t>
            </a:r>
            <a:r>
              <a:rPr lang="en-US" sz="2000" dirty="0"/>
              <a:t>,</a:t>
            </a:r>
          </a:p>
          <a:p>
            <a:r>
              <a:rPr lang="en-US" sz="2000" dirty="0"/>
              <a:t>            Let not to that, </a:t>
            </a:r>
            <a:r>
              <a:rPr lang="en-US" sz="2000" dirty="0" err="1"/>
              <a:t>selfe</a:t>
            </a:r>
            <a:r>
              <a:rPr lang="en-US" sz="2000" dirty="0"/>
              <a:t> murder added bee,</a:t>
            </a:r>
          </a:p>
          <a:p>
            <a:r>
              <a:rPr lang="en-US" sz="2000" dirty="0"/>
              <a:t>            And </a:t>
            </a:r>
            <a:r>
              <a:rPr lang="en-US" sz="2000" dirty="0" err="1"/>
              <a:t>sacrillege</a:t>
            </a:r>
            <a:r>
              <a:rPr lang="en-US" sz="2000" dirty="0"/>
              <a:t>, three </a:t>
            </a:r>
            <a:r>
              <a:rPr lang="en-US" sz="2000" dirty="0" err="1"/>
              <a:t>sinnes</a:t>
            </a:r>
            <a:r>
              <a:rPr lang="en-US" sz="2000" dirty="0"/>
              <a:t> in killing three.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49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9208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Cruel and </a:t>
            </a:r>
            <a:r>
              <a:rPr lang="en-US" sz="2000" dirty="0" err="1"/>
              <a:t>sodaine</a:t>
            </a:r>
            <a:r>
              <a:rPr lang="en-US" sz="2000" dirty="0"/>
              <a:t>, hast thou since</a:t>
            </a:r>
          </a:p>
          <a:p>
            <a:r>
              <a:rPr lang="en-US" sz="2000" dirty="0"/>
              <a:t>Purpled thy </a:t>
            </a:r>
            <a:r>
              <a:rPr lang="en-US" sz="2000" dirty="0" err="1"/>
              <a:t>naile</a:t>
            </a:r>
            <a:r>
              <a:rPr lang="en-US" sz="2000" dirty="0"/>
              <a:t>, in blood of innocence?</a:t>
            </a:r>
          </a:p>
          <a:p>
            <a:r>
              <a:rPr lang="en-US" sz="2000" dirty="0"/>
              <a:t>Wherein could this flea guilty bee,</a:t>
            </a:r>
          </a:p>
          <a:p>
            <a:r>
              <a:rPr lang="en-US" sz="2000" dirty="0" err="1"/>
              <a:t>Exept</a:t>
            </a:r>
            <a:r>
              <a:rPr lang="en-US" sz="2000" dirty="0"/>
              <a:t> in that drop which it </a:t>
            </a:r>
            <a:r>
              <a:rPr lang="en-US" sz="2000" dirty="0" err="1"/>
              <a:t>suckt</a:t>
            </a:r>
            <a:r>
              <a:rPr lang="en-US" sz="2000" dirty="0"/>
              <a:t> from thee?</a:t>
            </a:r>
          </a:p>
          <a:p>
            <a:r>
              <a:rPr lang="en-US" sz="2000" dirty="0"/>
              <a:t>Yet thou </a:t>
            </a:r>
            <a:r>
              <a:rPr lang="en-US" sz="2000" dirty="0" err="1"/>
              <a:t>triumph'st</a:t>
            </a:r>
            <a:r>
              <a:rPr lang="en-US" sz="2000" dirty="0"/>
              <a:t>, and </a:t>
            </a:r>
            <a:r>
              <a:rPr lang="en-US" sz="2000" dirty="0" err="1"/>
              <a:t>saist</a:t>
            </a:r>
            <a:r>
              <a:rPr lang="en-US" sz="2000" dirty="0"/>
              <a:t> that thou</a:t>
            </a:r>
          </a:p>
          <a:p>
            <a:r>
              <a:rPr lang="en-US" sz="2000" dirty="0" err="1"/>
              <a:t>Find'st</a:t>
            </a:r>
            <a:r>
              <a:rPr lang="en-US" sz="2000" dirty="0"/>
              <a:t> not thy </a:t>
            </a:r>
            <a:r>
              <a:rPr lang="en-US" sz="2000" dirty="0" err="1"/>
              <a:t>selfe</a:t>
            </a:r>
            <a:r>
              <a:rPr lang="en-US" sz="2000" dirty="0"/>
              <a:t>, no me the weaker </a:t>
            </a:r>
            <a:r>
              <a:rPr lang="en-US" sz="2000" dirty="0" err="1"/>
              <a:t>noe</a:t>
            </a:r>
            <a:r>
              <a:rPr lang="en-US" sz="2000" dirty="0"/>
              <a:t>;</a:t>
            </a:r>
          </a:p>
          <a:p>
            <a:r>
              <a:rPr lang="en-US" sz="2000" dirty="0"/>
              <a:t>            </a:t>
            </a:r>
            <a:r>
              <a:rPr lang="en-US" sz="2000" dirty="0" err="1"/>
              <a:t>'Tis</a:t>
            </a:r>
            <a:r>
              <a:rPr lang="en-US" sz="2000" dirty="0"/>
              <a:t> true, then </a:t>
            </a:r>
            <a:r>
              <a:rPr lang="en-US" sz="2000" dirty="0" err="1"/>
              <a:t>learne</a:t>
            </a:r>
            <a:r>
              <a:rPr lang="en-US" sz="2000" dirty="0"/>
              <a:t> how false, </a:t>
            </a:r>
            <a:r>
              <a:rPr lang="en-US" sz="2000" dirty="0" err="1"/>
              <a:t>feares</a:t>
            </a:r>
            <a:r>
              <a:rPr lang="en-US" sz="2000" dirty="0"/>
              <a:t> bee;</a:t>
            </a:r>
          </a:p>
          <a:p>
            <a:r>
              <a:rPr lang="en-US" sz="2000" dirty="0"/>
              <a:t>            Just so much honor, when thou </a:t>
            </a:r>
            <a:r>
              <a:rPr lang="en-US" sz="2000" dirty="0" err="1"/>
              <a:t>yeeld's</a:t>
            </a:r>
            <a:r>
              <a:rPr lang="en-US" sz="2000" dirty="0"/>
              <a:t> to </a:t>
            </a:r>
            <a:r>
              <a:rPr lang="en-US" sz="2000" dirty="0" err="1"/>
              <a:t>mee</a:t>
            </a:r>
            <a:r>
              <a:rPr lang="en-US" sz="2000" dirty="0"/>
              <a:t>,</a:t>
            </a:r>
          </a:p>
          <a:p>
            <a:r>
              <a:rPr lang="en-US" sz="2000" dirty="0"/>
              <a:t>            Will </a:t>
            </a:r>
            <a:r>
              <a:rPr lang="en-US" sz="2000" dirty="0" err="1"/>
              <a:t>wast</a:t>
            </a:r>
            <a:r>
              <a:rPr lang="en-US" sz="2000" dirty="0"/>
              <a:t>, as this flea's death </a:t>
            </a:r>
            <a:r>
              <a:rPr lang="en-US" sz="2000" dirty="0" err="1"/>
              <a:t>tooke</a:t>
            </a:r>
            <a:r>
              <a:rPr lang="en-US" sz="2000" dirty="0"/>
              <a:t> life from thee.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680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Перевод </a:t>
            </a:r>
            <a:r>
              <a:rPr lang="ru-RU" dirty="0" err="1" smtClean="0"/>
              <a:t>И.А.Бродского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4644008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/>
              <a:t>Marke</a:t>
            </a:r>
            <a:r>
              <a:rPr lang="en-US" dirty="0"/>
              <a:t> but this flea, and </a:t>
            </a:r>
            <a:r>
              <a:rPr lang="en-US" dirty="0" err="1"/>
              <a:t>marke</a:t>
            </a:r>
            <a:r>
              <a:rPr lang="en-US" dirty="0"/>
              <a:t> in this,</a:t>
            </a:r>
          </a:p>
          <a:p>
            <a:pPr marL="0" indent="0">
              <a:buNone/>
            </a:pPr>
            <a:r>
              <a:rPr lang="en-US" dirty="0"/>
              <a:t>How little that which thou </a:t>
            </a:r>
            <a:r>
              <a:rPr lang="en-US" dirty="0" err="1"/>
              <a:t>deny'st</a:t>
            </a:r>
            <a:r>
              <a:rPr lang="en-US" dirty="0"/>
              <a:t> me is;</a:t>
            </a:r>
          </a:p>
          <a:p>
            <a:pPr marL="0" indent="0">
              <a:buNone/>
            </a:pPr>
            <a:r>
              <a:rPr lang="en-US" dirty="0"/>
              <a:t>It </a:t>
            </a:r>
            <a:r>
              <a:rPr lang="en-US" dirty="0" err="1"/>
              <a:t>suck'd</a:t>
            </a:r>
            <a:r>
              <a:rPr lang="en-US" dirty="0"/>
              <a:t> me first, and now sucks thee,</a:t>
            </a:r>
          </a:p>
          <a:p>
            <a:pPr marL="0" indent="0">
              <a:buNone/>
            </a:pPr>
            <a:r>
              <a:rPr lang="en-US" dirty="0"/>
              <a:t>And in this flea, our two bloods mingled bee;</a:t>
            </a:r>
          </a:p>
          <a:p>
            <a:pPr marL="0" indent="0">
              <a:buNone/>
            </a:pPr>
            <a:r>
              <a:rPr lang="en-US" dirty="0"/>
              <a:t>Thou </a:t>
            </a:r>
            <a:r>
              <a:rPr lang="en-US" dirty="0" err="1"/>
              <a:t>know'st</a:t>
            </a:r>
            <a:r>
              <a:rPr lang="en-US" dirty="0"/>
              <a:t> that this cannot be said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sinne</a:t>
            </a:r>
            <a:r>
              <a:rPr lang="en-US" dirty="0"/>
              <a:t>, nor shame, nor </a:t>
            </a:r>
            <a:r>
              <a:rPr lang="en-US" dirty="0" err="1"/>
              <a:t>losse</a:t>
            </a:r>
            <a:r>
              <a:rPr lang="en-US" dirty="0"/>
              <a:t> of maidenhead,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Yet </a:t>
            </a:r>
            <a:r>
              <a:rPr lang="en-US" dirty="0"/>
              <a:t>this </a:t>
            </a:r>
            <a:r>
              <a:rPr lang="en-US" dirty="0" err="1"/>
              <a:t>enjoyes</a:t>
            </a:r>
            <a:r>
              <a:rPr lang="en-US" dirty="0"/>
              <a:t> before it </a:t>
            </a:r>
            <a:r>
              <a:rPr lang="en-US" dirty="0" err="1"/>
              <a:t>wooe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And </a:t>
            </a:r>
            <a:r>
              <a:rPr lang="en-US" dirty="0" err="1"/>
              <a:t>pamper'd</a:t>
            </a:r>
            <a:r>
              <a:rPr lang="en-US" dirty="0"/>
              <a:t> swells with one blood made of two,</a:t>
            </a:r>
          </a:p>
          <a:p>
            <a:pPr marL="0" indent="0">
              <a:buNone/>
            </a:pPr>
            <a:r>
              <a:rPr lang="en-US" dirty="0"/>
              <a:t>            And this, alas, is more then we would doe.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Oh stay, three lives in one flea spare,</a:t>
            </a:r>
          </a:p>
          <a:p>
            <a:pPr marL="0" indent="0">
              <a:buNone/>
            </a:pPr>
            <a:r>
              <a:rPr lang="en-US" dirty="0"/>
              <a:t>Where wee almost, yea more then </a:t>
            </a:r>
            <a:r>
              <a:rPr lang="en-US" dirty="0" err="1"/>
              <a:t>maryed</a:t>
            </a:r>
            <a:r>
              <a:rPr lang="en-US" dirty="0"/>
              <a:t> are,</a:t>
            </a:r>
          </a:p>
          <a:p>
            <a:pPr marL="0" indent="0">
              <a:buNone/>
            </a:pPr>
            <a:r>
              <a:rPr lang="en-US" dirty="0"/>
              <a:t>This flea is you and I, and this</a:t>
            </a:r>
          </a:p>
          <a:p>
            <a:pPr marL="0" indent="0">
              <a:buNone/>
            </a:pPr>
            <a:r>
              <a:rPr lang="en-US" dirty="0"/>
              <a:t>Our </a:t>
            </a:r>
            <a:r>
              <a:rPr lang="en-US" dirty="0" err="1"/>
              <a:t>mariage</a:t>
            </a:r>
            <a:r>
              <a:rPr lang="en-US" dirty="0"/>
              <a:t> bed, and </a:t>
            </a:r>
            <a:r>
              <a:rPr lang="en-US" dirty="0" err="1"/>
              <a:t>mariage</a:t>
            </a:r>
            <a:r>
              <a:rPr lang="en-US" dirty="0"/>
              <a:t> temple is;</a:t>
            </a:r>
          </a:p>
          <a:p>
            <a:pPr marL="0" indent="0">
              <a:buNone/>
            </a:pPr>
            <a:r>
              <a:rPr lang="en-US" dirty="0"/>
              <a:t>Though parents grudge, and you, </a:t>
            </a:r>
            <a:r>
              <a:rPr lang="en-US" dirty="0" err="1"/>
              <a:t>w'are</a:t>
            </a:r>
            <a:r>
              <a:rPr lang="en-US" dirty="0"/>
              <a:t> met,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dirty="0" err="1"/>
              <a:t>cloysterd</a:t>
            </a:r>
            <a:r>
              <a:rPr lang="en-US" dirty="0"/>
              <a:t> in these living walls of </a:t>
            </a:r>
            <a:r>
              <a:rPr lang="en-US" dirty="0"/>
              <a:t>j</a:t>
            </a:r>
            <a:r>
              <a:rPr lang="en-US" dirty="0" smtClean="0"/>
              <a:t>et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           Though use make you apt to kill </a:t>
            </a:r>
            <a:r>
              <a:rPr lang="en-US" dirty="0" err="1"/>
              <a:t>mee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Let not to that, </a:t>
            </a:r>
            <a:r>
              <a:rPr lang="en-US" dirty="0" err="1"/>
              <a:t>selfe</a:t>
            </a:r>
            <a:r>
              <a:rPr lang="en-US" dirty="0"/>
              <a:t> murder added bee,</a:t>
            </a:r>
          </a:p>
          <a:p>
            <a:pPr marL="0" indent="0">
              <a:buNone/>
            </a:pPr>
            <a:r>
              <a:rPr lang="en-US" dirty="0"/>
              <a:t>            And </a:t>
            </a:r>
            <a:r>
              <a:rPr lang="en-US" dirty="0" err="1"/>
              <a:t>sacrillege</a:t>
            </a:r>
            <a:r>
              <a:rPr lang="en-US" dirty="0"/>
              <a:t>, three </a:t>
            </a:r>
            <a:r>
              <a:rPr lang="en-US" dirty="0" err="1"/>
              <a:t>sinnes</a:t>
            </a:r>
            <a:r>
              <a:rPr lang="en-US" dirty="0"/>
              <a:t> in killing three.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60032" y="908720"/>
            <a:ext cx="4176464" cy="583264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Узри в блохе, что мирно льнет к стене,</a:t>
            </a:r>
          </a:p>
          <a:p>
            <a:pPr marL="0" indent="0">
              <a:buNone/>
            </a:pPr>
            <a:r>
              <a:rPr lang="ru-RU" dirty="0"/>
              <a:t>В сколь малом ты отказываешь мне.</a:t>
            </a:r>
          </a:p>
          <a:p>
            <a:pPr marL="0" indent="0">
              <a:buNone/>
            </a:pPr>
            <a:r>
              <a:rPr lang="ru-RU" dirty="0"/>
              <a:t>Кровь поровну пила она из нас:</a:t>
            </a:r>
          </a:p>
          <a:p>
            <a:pPr marL="0" indent="0">
              <a:buNone/>
            </a:pPr>
            <a:r>
              <a:rPr lang="ru-RU" dirty="0"/>
              <a:t>Твоя с моей в ней смешаны сейчас.</a:t>
            </a:r>
          </a:p>
          <a:p>
            <a:pPr marL="0" indent="0">
              <a:buNone/>
            </a:pPr>
            <a:r>
              <a:rPr lang="ru-RU" dirty="0"/>
              <a:t>Но этого ведь мы не назовем</a:t>
            </a:r>
          </a:p>
          <a:p>
            <a:pPr marL="0" indent="0">
              <a:buNone/>
            </a:pPr>
            <a:r>
              <a:rPr lang="ru-RU" dirty="0"/>
              <a:t>Грехом, потерей девственности, злом.</a:t>
            </a:r>
          </a:p>
          <a:p>
            <a:pPr marL="0" indent="0">
              <a:buNone/>
            </a:pPr>
            <a:r>
              <a:rPr lang="ru-RU" dirty="0"/>
              <a:t>            Блоха, от крови смешанной пьяна,</a:t>
            </a:r>
          </a:p>
          <a:p>
            <a:pPr marL="0" indent="0">
              <a:buNone/>
            </a:pPr>
            <a:r>
              <a:rPr lang="ru-RU" dirty="0"/>
              <a:t>            Пред вечным сном насытилась сполна;</a:t>
            </a:r>
          </a:p>
          <a:p>
            <a:pPr marL="0" indent="0">
              <a:buNone/>
            </a:pPr>
            <a:r>
              <a:rPr lang="ru-RU" dirty="0"/>
              <a:t>            Достигла больше нашего она.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Узри же в ней три жизни и почти</a:t>
            </a:r>
          </a:p>
          <a:p>
            <a:pPr marL="0" indent="0">
              <a:buNone/>
            </a:pPr>
            <a:r>
              <a:rPr lang="ru-RU" dirty="0"/>
              <a:t>Ее вниманьем. Ибо в ней почти,</a:t>
            </a:r>
          </a:p>
          <a:p>
            <a:pPr marL="0" indent="0">
              <a:buNone/>
            </a:pPr>
            <a:r>
              <a:rPr lang="ru-RU" dirty="0"/>
              <a:t>Нет, больше чем женаты ты и я.</a:t>
            </a:r>
          </a:p>
          <a:p>
            <a:pPr marL="0" indent="0">
              <a:buNone/>
            </a:pPr>
            <a:r>
              <a:rPr lang="ru-RU" dirty="0"/>
              <a:t>И ложе нам, и храм блоха сия.</a:t>
            </a:r>
          </a:p>
          <a:p>
            <a:pPr marL="0" indent="0">
              <a:buNone/>
            </a:pPr>
            <a:r>
              <a:rPr lang="ru-RU" dirty="0"/>
              <a:t>Нас связывают крепче алтаря</a:t>
            </a:r>
          </a:p>
          <a:p>
            <a:pPr marL="0" indent="0">
              <a:buNone/>
            </a:pPr>
            <a:r>
              <a:rPr lang="ru-RU" dirty="0"/>
              <a:t>Живые стены цвета янтаря.</a:t>
            </a:r>
          </a:p>
          <a:p>
            <a:pPr marL="0" indent="0">
              <a:buNone/>
            </a:pPr>
            <a:r>
              <a:rPr lang="ru-RU" dirty="0"/>
              <a:t>            Щелчком ты можешь оборвать мой вздох.</a:t>
            </a:r>
          </a:p>
          <a:p>
            <a:pPr marL="0" indent="0">
              <a:buNone/>
            </a:pPr>
            <a:r>
              <a:rPr lang="ru-RU" dirty="0"/>
              <a:t>            Но не простит самоубийства Бог.</a:t>
            </a:r>
          </a:p>
          <a:p>
            <a:pPr marL="0" indent="0">
              <a:buNone/>
            </a:pPr>
            <a:r>
              <a:rPr lang="ru-RU" dirty="0"/>
              <a:t>            И святотатственно убийство трех.</a:t>
            </a:r>
          </a:p>
        </p:txBody>
      </p:sp>
    </p:spTree>
    <p:extLst>
      <p:ext uri="{BB962C8B-B14F-4D97-AF65-F5344CB8AC3E}">
        <p14:creationId xmlns:p14="http://schemas.microsoft.com/office/powerpoint/2010/main" val="351453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716016" cy="29523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Cruel and </a:t>
            </a:r>
            <a:r>
              <a:rPr lang="en-US" dirty="0" err="1"/>
              <a:t>sodaine</a:t>
            </a:r>
            <a:r>
              <a:rPr lang="en-US" dirty="0"/>
              <a:t>, hast thou since</a:t>
            </a:r>
          </a:p>
          <a:p>
            <a:pPr marL="0" indent="0">
              <a:buNone/>
            </a:pPr>
            <a:r>
              <a:rPr lang="en-US" dirty="0"/>
              <a:t>Purpled thy </a:t>
            </a:r>
            <a:r>
              <a:rPr lang="en-US" dirty="0" err="1"/>
              <a:t>naile</a:t>
            </a:r>
            <a:r>
              <a:rPr lang="en-US" dirty="0"/>
              <a:t>, in blood of innocence?</a:t>
            </a:r>
          </a:p>
          <a:p>
            <a:pPr marL="0" indent="0">
              <a:buNone/>
            </a:pPr>
            <a:r>
              <a:rPr lang="en-US" dirty="0"/>
              <a:t>Wherein could this flea guilty bee,</a:t>
            </a:r>
          </a:p>
          <a:p>
            <a:pPr marL="0" indent="0">
              <a:buNone/>
            </a:pPr>
            <a:r>
              <a:rPr lang="en-US" dirty="0" err="1"/>
              <a:t>Exept</a:t>
            </a:r>
            <a:r>
              <a:rPr lang="en-US" dirty="0"/>
              <a:t> in that drop which it </a:t>
            </a:r>
            <a:r>
              <a:rPr lang="en-US" dirty="0" err="1"/>
              <a:t>suckt</a:t>
            </a:r>
            <a:r>
              <a:rPr lang="en-US" dirty="0"/>
              <a:t> from thee?</a:t>
            </a:r>
          </a:p>
          <a:p>
            <a:pPr marL="0" indent="0">
              <a:buNone/>
            </a:pPr>
            <a:r>
              <a:rPr lang="en-US" dirty="0"/>
              <a:t>Yet thou </a:t>
            </a:r>
            <a:r>
              <a:rPr lang="en-US" dirty="0" err="1"/>
              <a:t>triumph'st</a:t>
            </a:r>
            <a:r>
              <a:rPr lang="en-US" dirty="0"/>
              <a:t>, and </a:t>
            </a:r>
            <a:r>
              <a:rPr lang="en-US" dirty="0" err="1"/>
              <a:t>saist</a:t>
            </a:r>
            <a:r>
              <a:rPr lang="en-US" dirty="0"/>
              <a:t> that thou</a:t>
            </a:r>
          </a:p>
          <a:p>
            <a:pPr marL="0" indent="0">
              <a:buNone/>
            </a:pPr>
            <a:r>
              <a:rPr lang="en-US" dirty="0" err="1"/>
              <a:t>Find'st</a:t>
            </a:r>
            <a:r>
              <a:rPr lang="en-US" dirty="0"/>
              <a:t> not thy </a:t>
            </a:r>
            <a:r>
              <a:rPr lang="en-US" dirty="0" err="1"/>
              <a:t>selfe</a:t>
            </a:r>
            <a:r>
              <a:rPr lang="en-US" dirty="0"/>
              <a:t>, no me the weaker </a:t>
            </a:r>
            <a:r>
              <a:rPr lang="en-US" dirty="0" err="1"/>
              <a:t>noe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'Tis</a:t>
            </a:r>
            <a:r>
              <a:rPr lang="en-US" dirty="0"/>
              <a:t> true, then </a:t>
            </a:r>
            <a:r>
              <a:rPr lang="en-US" dirty="0" err="1"/>
              <a:t>learne</a:t>
            </a:r>
            <a:r>
              <a:rPr lang="en-US" dirty="0"/>
              <a:t> how false, </a:t>
            </a:r>
            <a:r>
              <a:rPr lang="en-US" dirty="0" err="1"/>
              <a:t>feares</a:t>
            </a:r>
            <a:r>
              <a:rPr lang="en-US" dirty="0"/>
              <a:t> bee;</a:t>
            </a:r>
          </a:p>
          <a:p>
            <a:pPr marL="0" indent="0">
              <a:buNone/>
            </a:pPr>
            <a:r>
              <a:rPr lang="en-US" dirty="0"/>
              <a:t>            Just so much honor, when thou </a:t>
            </a:r>
            <a:r>
              <a:rPr lang="en-US" dirty="0" err="1"/>
              <a:t>yeeld's</a:t>
            </a:r>
            <a:r>
              <a:rPr lang="en-US" dirty="0"/>
              <a:t> to </a:t>
            </a:r>
            <a:r>
              <a:rPr lang="en-US" dirty="0" err="1"/>
              <a:t>mee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  Will </a:t>
            </a:r>
            <a:r>
              <a:rPr lang="en-US" dirty="0" err="1"/>
              <a:t>wast</a:t>
            </a:r>
            <a:r>
              <a:rPr lang="en-US" dirty="0"/>
              <a:t>, as this flea's death </a:t>
            </a:r>
            <a:r>
              <a:rPr lang="en-US" dirty="0" err="1"/>
              <a:t>tooke</a:t>
            </a:r>
            <a:r>
              <a:rPr lang="en-US" dirty="0"/>
              <a:t> life from thee.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124745"/>
            <a:ext cx="4499992" cy="28803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Ах, все же стал твой ноготь палачом,</a:t>
            </a:r>
          </a:p>
          <a:p>
            <a:pPr marL="0" indent="0">
              <a:buNone/>
            </a:pPr>
            <a:r>
              <a:rPr lang="ru-RU" dirty="0"/>
              <a:t>В крови невинной обагренным. В чем</a:t>
            </a:r>
          </a:p>
          <a:p>
            <a:pPr marL="0" indent="0">
              <a:buNone/>
            </a:pPr>
            <a:r>
              <a:rPr lang="ru-RU" dirty="0"/>
              <a:t>Вообще блоха повинною была?</a:t>
            </a:r>
          </a:p>
          <a:p>
            <a:pPr marL="0" indent="0">
              <a:buNone/>
            </a:pPr>
            <a:r>
              <a:rPr lang="ru-RU" dirty="0"/>
              <a:t>В той капле, что случайно отпила?..</a:t>
            </a:r>
          </a:p>
          <a:p>
            <a:pPr marL="0" indent="0">
              <a:buNone/>
            </a:pPr>
            <a:r>
              <a:rPr lang="ru-RU" dirty="0"/>
              <a:t>Но раз ты шепчешь, гордость </a:t>
            </a:r>
            <a:r>
              <a:rPr lang="ru-RU" dirty="0" err="1"/>
              <a:t>затая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ru-RU" dirty="0"/>
              <a:t>Что, дескать, не ослабла мощь моя,</a:t>
            </a:r>
          </a:p>
          <a:p>
            <a:pPr marL="0" indent="0">
              <a:buNone/>
            </a:pPr>
            <a:r>
              <a:rPr lang="ru-RU" dirty="0"/>
              <a:t>            Не будь к моим претензиям глуха:</a:t>
            </a:r>
          </a:p>
          <a:p>
            <a:pPr marL="0" indent="0">
              <a:buNone/>
            </a:pPr>
            <a:r>
              <a:rPr lang="ru-RU" dirty="0"/>
              <a:t>            Ты меньше потеряешь от греха,</a:t>
            </a:r>
          </a:p>
          <a:p>
            <a:pPr marL="0" indent="0">
              <a:buNone/>
            </a:pPr>
            <a:r>
              <a:rPr lang="ru-RU" dirty="0"/>
              <a:t>            Чем выпила убитая </a:t>
            </a:r>
            <a:r>
              <a:rPr lang="ru-RU" dirty="0" smtClean="0"/>
              <a:t>блоха.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04665"/>
            <a:ext cx="66784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The apparition</a:t>
            </a:r>
            <a:endParaRPr lang="ru-RU" sz="2000" b="1" dirty="0" smtClean="0"/>
          </a:p>
          <a:p>
            <a:endParaRPr lang="ru-RU" sz="2000" dirty="0"/>
          </a:p>
          <a:p>
            <a:r>
              <a:rPr lang="en-US" sz="2000" dirty="0" smtClean="0"/>
              <a:t>WHEN </a:t>
            </a:r>
            <a:r>
              <a:rPr lang="en-US" sz="2000" dirty="0"/>
              <a:t>by thy scorn, O </a:t>
            </a:r>
            <a:r>
              <a:rPr lang="en-US" sz="2000" dirty="0" err="1"/>
              <a:t>murd'ress</a:t>
            </a:r>
            <a:r>
              <a:rPr lang="en-US" sz="2000" dirty="0"/>
              <a:t>, I am dead,</a:t>
            </a:r>
          </a:p>
          <a:p>
            <a:r>
              <a:rPr lang="en-US" sz="2000" dirty="0"/>
              <a:t>And  that thou </a:t>
            </a:r>
            <a:r>
              <a:rPr lang="en-US" sz="2000" dirty="0" err="1"/>
              <a:t>thinkst</a:t>
            </a:r>
            <a:r>
              <a:rPr lang="en-US" sz="2000" dirty="0"/>
              <a:t> thee free</a:t>
            </a:r>
          </a:p>
          <a:p>
            <a:r>
              <a:rPr lang="en-US" sz="2000" dirty="0"/>
              <a:t>From  all solicitation from me,</a:t>
            </a:r>
          </a:p>
          <a:p>
            <a:r>
              <a:rPr lang="en-US" sz="2000" dirty="0"/>
              <a:t>Then shall my ghost come to thy bed,</a:t>
            </a:r>
          </a:p>
          <a:p>
            <a:r>
              <a:rPr lang="en-US" sz="2000" dirty="0"/>
              <a:t>And thee, </a:t>
            </a:r>
            <a:r>
              <a:rPr lang="en-US" sz="2000" dirty="0" err="1"/>
              <a:t>feign'd</a:t>
            </a:r>
            <a:r>
              <a:rPr lang="en-US" sz="2000" dirty="0"/>
              <a:t> vestal, in worse arms shall see:</a:t>
            </a:r>
          </a:p>
          <a:p>
            <a:r>
              <a:rPr lang="en-US" sz="2000" dirty="0"/>
              <a:t>Then thy sick taper will begin to wink,</a:t>
            </a:r>
          </a:p>
          <a:p>
            <a:r>
              <a:rPr lang="en-US" sz="2000" dirty="0"/>
              <a:t>And he, whose thou art then, being tired before,</a:t>
            </a:r>
          </a:p>
          <a:p>
            <a:r>
              <a:rPr lang="en-US" sz="2000" dirty="0"/>
              <a:t>Will, if thou stir, or pinch to wake him, think          </a:t>
            </a:r>
          </a:p>
          <a:p>
            <a:r>
              <a:rPr lang="en-US" sz="2000" dirty="0"/>
              <a:t>Thou </a:t>
            </a:r>
            <a:r>
              <a:rPr lang="en-US" sz="2000" dirty="0" err="1"/>
              <a:t>call'st</a:t>
            </a:r>
            <a:r>
              <a:rPr lang="en-US" sz="2000" dirty="0"/>
              <a:t> for more,</a:t>
            </a:r>
          </a:p>
          <a:p>
            <a:r>
              <a:rPr lang="en-US" sz="2000" dirty="0"/>
              <a:t>And, in false sleep, will from thee shrink</a:t>
            </a:r>
          </a:p>
          <a:p>
            <a:r>
              <a:rPr lang="en-US" sz="2000" dirty="0"/>
              <a:t>And then, poor aspen wretch, neglected thou</a:t>
            </a:r>
          </a:p>
          <a:p>
            <a:r>
              <a:rPr lang="en-US" sz="2000" dirty="0"/>
              <a:t>Bathed in a cold quicksilver sweat wilt lie,          </a:t>
            </a:r>
          </a:p>
          <a:p>
            <a:r>
              <a:rPr lang="en-US" sz="2000" dirty="0"/>
              <a:t>A </a:t>
            </a:r>
            <a:r>
              <a:rPr lang="en-US" sz="2000" dirty="0" err="1"/>
              <a:t>verier</a:t>
            </a:r>
            <a:r>
              <a:rPr lang="en-US" sz="2000" dirty="0"/>
              <a:t> ghost than I.</a:t>
            </a:r>
          </a:p>
          <a:p>
            <a:r>
              <a:rPr lang="en-US" sz="2000" dirty="0"/>
              <a:t>What I will say, I will not tell thee now,</a:t>
            </a:r>
          </a:p>
          <a:p>
            <a:r>
              <a:rPr lang="en-US" sz="2000" dirty="0"/>
              <a:t>Lest that preserve thee; and since my love is spent,</a:t>
            </a:r>
          </a:p>
          <a:p>
            <a:r>
              <a:rPr lang="en-US" sz="2000" dirty="0"/>
              <a:t>I'd rather thou </a:t>
            </a:r>
            <a:r>
              <a:rPr lang="en-US" sz="2000" dirty="0" err="1"/>
              <a:t>shouldst</a:t>
            </a:r>
            <a:r>
              <a:rPr lang="en-US" sz="2000" dirty="0"/>
              <a:t> painfully repent,</a:t>
            </a:r>
          </a:p>
          <a:p>
            <a:r>
              <a:rPr lang="en-US" sz="2000" dirty="0"/>
              <a:t>Than by my </a:t>
            </a:r>
            <a:r>
              <a:rPr lang="en-US" sz="2000" dirty="0" err="1"/>
              <a:t>threatenings</a:t>
            </a:r>
            <a:r>
              <a:rPr lang="en-US" sz="2000" dirty="0"/>
              <a:t> rest still innocent.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388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4916</TotalTime>
  <Words>1394</Words>
  <Application>Microsoft Office PowerPoint</Application>
  <PresentationFormat>Экран (4:3)</PresentationFormat>
  <Paragraphs>167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John Donne 1572 - 1631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Перевод И.А.Бродского</vt:lpstr>
      <vt:lpstr>Презентация PowerPoint</vt:lpstr>
      <vt:lpstr>Презентация PowerPoint</vt:lpstr>
      <vt:lpstr> Перевод И.А.Бродского</vt:lpstr>
      <vt:lpstr>Презентация PowerPoint</vt:lpstr>
      <vt:lpstr>Презентация PowerPoint</vt:lpstr>
      <vt:lpstr>Перевод А.И.Бродского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Donne 1572 - 1631</dc:title>
  <dc:creator>Tsfasman</dc:creator>
  <cp:lastModifiedBy>Tsfasman</cp:lastModifiedBy>
  <cp:revision>11</cp:revision>
  <dcterms:created xsi:type="dcterms:W3CDTF">2012-05-05T15:16:31Z</dcterms:created>
  <dcterms:modified xsi:type="dcterms:W3CDTF">2012-05-10T13:06:27Z</dcterms:modified>
</cp:coreProperties>
</file>