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94" r:id="rId3"/>
    <p:sldId id="257" r:id="rId4"/>
    <p:sldId id="259" r:id="rId5"/>
    <p:sldId id="256" r:id="rId6"/>
    <p:sldId id="274" r:id="rId7"/>
    <p:sldId id="280" r:id="rId8"/>
    <p:sldId id="268" r:id="rId9"/>
    <p:sldId id="273" r:id="rId10"/>
    <p:sldId id="269" r:id="rId11"/>
    <p:sldId id="271" r:id="rId12"/>
    <p:sldId id="291" r:id="rId13"/>
    <p:sldId id="292" r:id="rId14"/>
    <p:sldId id="272" r:id="rId15"/>
    <p:sldId id="276" r:id="rId16"/>
    <p:sldId id="277" r:id="rId17"/>
    <p:sldId id="278" r:id="rId18"/>
    <p:sldId id="279" r:id="rId19"/>
    <p:sldId id="281" r:id="rId20"/>
    <p:sldId id="283" r:id="rId21"/>
    <p:sldId id="275" r:id="rId22"/>
    <p:sldId id="270" r:id="rId23"/>
    <p:sldId id="264" r:id="rId24"/>
    <p:sldId id="263" r:id="rId25"/>
    <p:sldId id="262" r:id="rId26"/>
    <p:sldId id="265" r:id="rId27"/>
    <p:sldId id="266" r:id="rId28"/>
    <p:sldId id="267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Limericks, humor, and poetry for children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3140967"/>
            <a:ext cx="8928992" cy="2520005"/>
          </a:xfrm>
        </p:spPr>
        <p:txBody>
          <a:bodyPr>
            <a:normAutofit/>
          </a:bodyPr>
          <a:lstStyle/>
          <a:p>
            <a:pPr algn="l"/>
            <a:r>
              <a:rPr lang="en-US" i="1" dirty="0" err="1"/>
              <a:t>Urbs</a:t>
            </a:r>
            <a:r>
              <a:rPr lang="en-US" i="1" dirty="0"/>
              <a:t> Antiqua </a:t>
            </a:r>
            <a:r>
              <a:rPr lang="ru-RU" i="1" dirty="0" smtClean="0"/>
              <a:t>				</a:t>
            </a:r>
            <a:r>
              <a:rPr lang="ru-RU" i="1" dirty="0"/>
              <a:t> </a:t>
            </a:r>
            <a:r>
              <a:rPr lang="ru-RU" i="1" dirty="0" smtClean="0"/>
              <a:t>     </a:t>
            </a:r>
            <a:r>
              <a:rPr lang="en-US" dirty="0" smtClean="0"/>
              <a:t>There </a:t>
            </a:r>
            <a:r>
              <a:rPr lang="en-US" dirty="0"/>
              <a:t>was an </a:t>
            </a:r>
            <a:endParaRPr lang="ru-RU" i="1" dirty="0" smtClean="0"/>
          </a:p>
          <a:p>
            <a:pPr algn="l"/>
            <a:r>
              <a:rPr lang="en-US" i="1" dirty="0" err="1" smtClean="0"/>
              <a:t>Fuit</a:t>
            </a:r>
            <a:r>
              <a:rPr lang="ru-RU" i="1" dirty="0" smtClean="0"/>
              <a:t> </a:t>
            </a:r>
            <a:r>
              <a:rPr lang="en-US" i="1" dirty="0" err="1" smtClean="0"/>
              <a:t>Studiisque</a:t>
            </a:r>
            <a:r>
              <a:rPr lang="en-US" i="1" dirty="0" smtClean="0"/>
              <a:t> </a:t>
            </a:r>
            <a:r>
              <a:rPr lang="ru-RU" i="1" dirty="0" smtClean="0"/>
              <a:t>				</a:t>
            </a:r>
            <a:r>
              <a:rPr lang="ru-RU" i="1" dirty="0"/>
              <a:t> </a:t>
            </a:r>
            <a:r>
              <a:rPr lang="ru-RU" i="1" dirty="0" smtClean="0"/>
              <a:t>     </a:t>
            </a:r>
            <a:r>
              <a:rPr lang="en-US" dirty="0" smtClean="0"/>
              <a:t>ancient </a:t>
            </a:r>
            <a:r>
              <a:rPr lang="en-US" dirty="0"/>
              <a:t>city</a:t>
            </a:r>
            <a:endParaRPr lang="ru-RU" i="1" dirty="0" smtClean="0"/>
          </a:p>
          <a:p>
            <a:pPr algn="l"/>
            <a:r>
              <a:rPr lang="en-US" i="1" dirty="0" err="1" smtClean="0"/>
              <a:t>Asperrima</a:t>
            </a:r>
            <a:r>
              <a:rPr lang="en-US" i="1" dirty="0" smtClean="0"/>
              <a:t> </a:t>
            </a:r>
            <a:r>
              <a:rPr lang="en-US" i="1" dirty="0"/>
              <a:t>Belli</a:t>
            </a:r>
            <a:r>
              <a:rPr lang="en-US" dirty="0"/>
              <a:t>  </a:t>
            </a:r>
            <a:r>
              <a:rPr lang="ru-RU" dirty="0" smtClean="0"/>
              <a:t>				</a:t>
            </a:r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en-US" dirty="0" smtClean="0"/>
              <a:t>very </a:t>
            </a:r>
            <a:r>
              <a:rPr lang="en-US" dirty="0"/>
              <a:t>fierce </a:t>
            </a:r>
            <a:r>
              <a:rPr lang="en-US" dirty="0" smtClean="0"/>
              <a:t>in</a:t>
            </a:r>
            <a:endParaRPr lang="ru-RU" dirty="0" smtClean="0"/>
          </a:p>
          <a:p>
            <a:pPr algn="l"/>
            <a:r>
              <a:rPr lang="ru-RU" dirty="0" smtClean="0"/>
              <a:t>						       </a:t>
            </a:r>
            <a:r>
              <a:rPr lang="en-US" dirty="0" smtClean="0"/>
              <a:t>the </a:t>
            </a:r>
            <a:r>
              <a:rPr lang="en-US" dirty="0"/>
              <a:t>skills of war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772594"/>
            <a:ext cx="3096069" cy="3096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324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653447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/>
              <a:t>There</a:t>
            </a:r>
            <a:r>
              <a:rPr lang="ru-RU" sz="2000" dirty="0"/>
              <a:t> </a:t>
            </a:r>
            <a:r>
              <a:rPr lang="ru-RU" sz="2000" dirty="0" err="1"/>
              <a:t>was</a:t>
            </a:r>
            <a:r>
              <a:rPr lang="ru-RU" sz="2000" dirty="0"/>
              <a:t> </a:t>
            </a:r>
            <a:r>
              <a:rPr lang="ru-RU" sz="2000" dirty="0" err="1"/>
              <a:t>an</a:t>
            </a:r>
            <a:r>
              <a:rPr lang="ru-RU" sz="2000" dirty="0"/>
              <a:t> </a:t>
            </a:r>
            <a:r>
              <a:rPr lang="ru-RU" sz="2000" dirty="0" err="1"/>
              <a:t>Old</a:t>
            </a:r>
            <a:r>
              <a:rPr lang="ru-RU" sz="2000" dirty="0"/>
              <a:t> </a:t>
            </a:r>
            <a:r>
              <a:rPr lang="ru-RU" sz="2000" dirty="0" err="1"/>
              <a:t>Man</a:t>
            </a:r>
            <a:r>
              <a:rPr lang="ru-RU" sz="2000" dirty="0"/>
              <a:t> </a:t>
            </a:r>
            <a:r>
              <a:rPr lang="ru-RU" sz="2000" dirty="0" err="1"/>
              <a:t>with</a:t>
            </a:r>
            <a:r>
              <a:rPr lang="ru-RU" sz="2000" dirty="0"/>
              <a:t> a </a:t>
            </a:r>
            <a:r>
              <a:rPr lang="ru-RU" sz="2000" dirty="0" err="1"/>
              <a:t>nose</a:t>
            </a:r>
            <a:r>
              <a:rPr lang="ru-RU" sz="2000" dirty="0"/>
              <a:t>,</a:t>
            </a:r>
          </a:p>
          <a:p>
            <a:r>
              <a:rPr lang="ru-RU" sz="2000" dirty="0" err="1"/>
              <a:t>Who</a:t>
            </a:r>
            <a:r>
              <a:rPr lang="ru-RU" sz="2000" dirty="0"/>
              <a:t> </a:t>
            </a:r>
            <a:r>
              <a:rPr lang="ru-RU" sz="2000" dirty="0" err="1"/>
              <a:t>said</a:t>
            </a:r>
            <a:r>
              <a:rPr lang="ru-RU" sz="2000" dirty="0"/>
              <a:t>, '</a:t>
            </a:r>
            <a:r>
              <a:rPr lang="ru-RU" sz="2000" dirty="0" err="1"/>
              <a:t>If</a:t>
            </a:r>
            <a:r>
              <a:rPr lang="ru-RU" sz="2000" dirty="0"/>
              <a:t> </a:t>
            </a:r>
            <a:r>
              <a:rPr lang="ru-RU" sz="2000" dirty="0" err="1"/>
              <a:t>you</a:t>
            </a:r>
            <a:r>
              <a:rPr lang="ru-RU" sz="2000" dirty="0"/>
              <a:t> </a:t>
            </a:r>
            <a:r>
              <a:rPr lang="ru-RU" sz="2000" dirty="0" err="1"/>
              <a:t>choose</a:t>
            </a:r>
            <a:r>
              <a:rPr lang="ru-RU" sz="2000" dirty="0"/>
              <a:t> </a:t>
            </a:r>
            <a:r>
              <a:rPr lang="ru-RU" sz="2000" dirty="0" err="1"/>
              <a:t>to</a:t>
            </a:r>
            <a:r>
              <a:rPr lang="ru-RU" sz="2000" dirty="0"/>
              <a:t> </a:t>
            </a:r>
            <a:r>
              <a:rPr lang="ru-RU" sz="2000" dirty="0" err="1"/>
              <a:t>suppose</a:t>
            </a:r>
            <a:r>
              <a:rPr lang="ru-RU" sz="2000" dirty="0"/>
              <a:t>,</a:t>
            </a:r>
          </a:p>
          <a:p>
            <a:r>
              <a:rPr lang="ru-RU" sz="2000" dirty="0"/>
              <a:t>       </a:t>
            </a:r>
            <a:r>
              <a:rPr lang="ru-RU" sz="2000" dirty="0" err="1"/>
              <a:t>That</a:t>
            </a:r>
            <a:r>
              <a:rPr lang="ru-RU" sz="2000" dirty="0"/>
              <a:t> </a:t>
            </a:r>
            <a:r>
              <a:rPr lang="ru-RU" sz="2000" dirty="0" err="1"/>
              <a:t>my</a:t>
            </a:r>
            <a:r>
              <a:rPr lang="ru-RU" sz="2000" dirty="0"/>
              <a:t> </a:t>
            </a:r>
            <a:r>
              <a:rPr lang="ru-RU" sz="2000" dirty="0" err="1"/>
              <a:t>nose</a:t>
            </a:r>
            <a:r>
              <a:rPr lang="ru-RU" sz="2000" dirty="0"/>
              <a:t> </a:t>
            </a:r>
            <a:r>
              <a:rPr lang="ru-RU" sz="2000" dirty="0" err="1"/>
              <a:t>is</a:t>
            </a:r>
            <a:r>
              <a:rPr lang="ru-RU" sz="2000" dirty="0"/>
              <a:t> </a:t>
            </a:r>
            <a:r>
              <a:rPr lang="ru-RU" sz="2000" dirty="0" err="1"/>
              <a:t>too</a:t>
            </a:r>
            <a:r>
              <a:rPr lang="ru-RU" sz="2000" dirty="0"/>
              <a:t> </a:t>
            </a:r>
            <a:r>
              <a:rPr lang="ru-RU" sz="2000" dirty="0" err="1"/>
              <a:t>long</a:t>
            </a:r>
            <a:r>
              <a:rPr lang="ru-RU" sz="2000" dirty="0"/>
              <a:t>,</a:t>
            </a:r>
          </a:p>
          <a:p>
            <a:r>
              <a:rPr lang="ru-RU" sz="2000" dirty="0"/>
              <a:t>       </a:t>
            </a:r>
            <a:r>
              <a:rPr lang="ru-RU" sz="2000" dirty="0" err="1" smtClean="0"/>
              <a:t>You</a:t>
            </a:r>
            <a:r>
              <a:rPr lang="ru-RU" sz="2000" dirty="0" smtClean="0"/>
              <a:t> </a:t>
            </a:r>
            <a:r>
              <a:rPr lang="ru-RU" sz="2000" dirty="0" err="1"/>
              <a:t>are</a:t>
            </a:r>
            <a:r>
              <a:rPr lang="ru-RU" sz="2000" dirty="0"/>
              <a:t> </a:t>
            </a:r>
            <a:r>
              <a:rPr lang="ru-RU" sz="2000" dirty="0" err="1"/>
              <a:t>certainly</a:t>
            </a:r>
            <a:r>
              <a:rPr lang="ru-RU" sz="2000" dirty="0"/>
              <a:t> </a:t>
            </a:r>
            <a:r>
              <a:rPr lang="ru-RU" sz="2000" dirty="0" err="1"/>
              <a:t>wrong</a:t>
            </a:r>
            <a:r>
              <a:rPr lang="ru-RU" sz="2000" dirty="0"/>
              <a:t>!'</a:t>
            </a:r>
          </a:p>
          <a:p>
            <a:r>
              <a:rPr lang="ru-RU" sz="2000" dirty="0" err="1"/>
              <a:t>That</a:t>
            </a:r>
            <a:r>
              <a:rPr lang="ru-RU" sz="2000" dirty="0"/>
              <a:t> </a:t>
            </a:r>
            <a:r>
              <a:rPr lang="ru-RU" sz="2000" dirty="0" err="1"/>
              <a:t>remarkable</a:t>
            </a:r>
            <a:r>
              <a:rPr lang="ru-RU" sz="2000" dirty="0"/>
              <a:t> </a:t>
            </a:r>
            <a:r>
              <a:rPr lang="ru-RU" sz="2000" dirty="0" err="1"/>
              <a:t>Man</a:t>
            </a:r>
            <a:r>
              <a:rPr lang="ru-RU" sz="2000" dirty="0"/>
              <a:t> </a:t>
            </a:r>
            <a:r>
              <a:rPr lang="ru-RU" sz="2000" dirty="0" err="1"/>
              <a:t>with</a:t>
            </a:r>
            <a:r>
              <a:rPr lang="ru-RU" sz="2000" dirty="0"/>
              <a:t> a </a:t>
            </a:r>
            <a:r>
              <a:rPr lang="ru-RU" sz="2000" dirty="0" err="1"/>
              <a:t>nose</a:t>
            </a:r>
            <a:r>
              <a:rPr lang="ru-RU" sz="2000" dirty="0"/>
              <a:t>.</a:t>
            </a:r>
          </a:p>
          <a:p>
            <a:r>
              <a:rPr lang="ru-RU" sz="2000" dirty="0"/>
              <a:t>                                      </a:t>
            </a:r>
            <a:r>
              <a:rPr lang="en-US" sz="2000" dirty="0" smtClean="0"/>
              <a:t>			</a:t>
            </a:r>
            <a:r>
              <a:rPr lang="ru-RU" sz="2000" dirty="0" smtClean="0"/>
              <a:t>[</a:t>
            </a:r>
            <a:r>
              <a:rPr lang="ru-RU" sz="2000" dirty="0" err="1"/>
              <a:t>Edward</a:t>
            </a:r>
            <a:r>
              <a:rPr lang="ru-RU" sz="2000" dirty="0"/>
              <a:t> </a:t>
            </a:r>
            <a:r>
              <a:rPr lang="ru-RU" sz="2000" dirty="0" err="1"/>
              <a:t>Lear</a:t>
            </a:r>
            <a:r>
              <a:rPr lang="ru-RU" sz="2000" dirty="0"/>
              <a:t>]</a:t>
            </a:r>
          </a:p>
          <a:p>
            <a:r>
              <a:rPr lang="ru-RU" sz="2000" dirty="0"/>
              <a:t> </a:t>
            </a:r>
          </a:p>
          <a:p>
            <a:r>
              <a:rPr lang="ru-RU" sz="2000" dirty="0" err="1"/>
              <a:t>There</a:t>
            </a:r>
            <a:r>
              <a:rPr lang="ru-RU" sz="2000" dirty="0"/>
              <a:t> </a:t>
            </a:r>
            <a:r>
              <a:rPr lang="ru-RU" sz="2000" dirty="0" err="1"/>
              <a:t>was</a:t>
            </a:r>
            <a:r>
              <a:rPr lang="ru-RU" sz="2000" dirty="0"/>
              <a:t> </a:t>
            </a:r>
            <a:r>
              <a:rPr lang="ru-RU" sz="2000" dirty="0" err="1"/>
              <a:t>an</a:t>
            </a:r>
            <a:r>
              <a:rPr lang="ru-RU" sz="2000" dirty="0"/>
              <a:t> </a:t>
            </a:r>
            <a:r>
              <a:rPr lang="ru-RU" sz="2000" dirty="0" err="1"/>
              <a:t>Old</a:t>
            </a:r>
            <a:r>
              <a:rPr lang="ru-RU" sz="2000" dirty="0"/>
              <a:t> </a:t>
            </a:r>
            <a:r>
              <a:rPr lang="ru-RU" sz="2000" dirty="0" err="1"/>
              <a:t>Lady</a:t>
            </a:r>
            <a:r>
              <a:rPr lang="ru-RU" sz="2000" dirty="0"/>
              <a:t> </a:t>
            </a:r>
            <a:r>
              <a:rPr lang="ru-RU" sz="2000" dirty="0" err="1"/>
              <a:t>of</a:t>
            </a:r>
            <a:r>
              <a:rPr lang="ru-RU" sz="2000" dirty="0"/>
              <a:t> </a:t>
            </a:r>
            <a:r>
              <a:rPr lang="ru-RU" sz="2000" dirty="0" err="1"/>
              <a:t>Chertsey</a:t>
            </a:r>
            <a:r>
              <a:rPr lang="ru-RU" sz="2000" dirty="0"/>
              <a:t>,</a:t>
            </a:r>
          </a:p>
          <a:p>
            <a:r>
              <a:rPr lang="ru-RU" sz="2000" dirty="0" err="1"/>
              <a:t>Who</a:t>
            </a:r>
            <a:r>
              <a:rPr lang="ru-RU" sz="2000" dirty="0"/>
              <a:t> </a:t>
            </a:r>
            <a:r>
              <a:rPr lang="ru-RU" sz="2000" dirty="0" err="1"/>
              <a:t>made</a:t>
            </a:r>
            <a:r>
              <a:rPr lang="ru-RU" sz="2000" dirty="0"/>
              <a:t> a </a:t>
            </a:r>
            <a:r>
              <a:rPr lang="ru-RU" sz="2000" dirty="0" err="1"/>
              <a:t>remarkable</a:t>
            </a:r>
            <a:r>
              <a:rPr lang="ru-RU" sz="2000" dirty="0"/>
              <a:t> </a:t>
            </a:r>
            <a:r>
              <a:rPr lang="ru-RU" sz="2000" dirty="0" err="1"/>
              <a:t>curtsey</a:t>
            </a:r>
            <a:r>
              <a:rPr lang="ru-RU" sz="2000" dirty="0"/>
              <a:t>;</a:t>
            </a:r>
          </a:p>
          <a:p>
            <a:r>
              <a:rPr lang="ru-RU" sz="2000" dirty="0"/>
              <a:t>       </a:t>
            </a:r>
            <a:r>
              <a:rPr lang="ru-RU" sz="2000" dirty="0" err="1"/>
              <a:t>She</a:t>
            </a:r>
            <a:r>
              <a:rPr lang="ru-RU" sz="2000" dirty="0"/>
              <a:t> </a:t>
            </a:r>
            <a:r>
              <a:rPr lang="ru-RU" sz="2000" dirty="0" err="1"/>
              <a:t>twirled</a:t>
            </a:r>
            <a:r>
              <a:rPr lang="ru-RU" sz="2000" dirty="0"/>
              <a:t> </a:t>
            </a:r>
            <a:r>
              <a:rPr lang="ru-RU" sz="2000" dirty="0" err="1"/>
              <a:t>round</a:t>
            </a:r>
            <a:r>
              <a:rPr lang="ru-RU" sz="2000" dirty="0"/>
              <a:t> </a:t>
            </a:r>
            <a:r>
              <a:rPr lang="ru-RU" sz="2000" dirty="0" err="1"/>
              <a:t>and</a:t>
            </a:r>
            <a:r>
              <a:rPr lang="ru-RU" sz="2000" dirty="0"/>
              <a:t> </a:t>
            </a:r>
            <a:r>
              <a:rPr lang="ru-RU" sz="2000" dirty="0" err="1"/>
              <a:t>round</a:t>
            </a:r>
            <a:r>
              <a:rPr lang="ru-RU" sz="2000" dirty="0"/>
              <a:t>,</a:t>
            </a:r>
          </a:p>
          <a:p>
            <a:r>
              <a:rPr lang="ru-RU" sz="2000" dirty="0"/>
              <a:t>       </a:t>
            </a:r>
            <a:r>
              <a:rPr lang="ru-RU" sz="2000" dirty="0" err="1"/>
              <a:t>Till</a:t>
            </a:r>
            <a:r>
              <a:rPr lang="ru-RU" sz="2000" dirty="0"/>
              <a:t> </a:t>
            </a:r>
            <a:r>
              <a:rPr lang="ru-RU" sz="2000" dirty="0" err="1"/>
              <a:t>she</a:t>
            </a:r>
            <a:r>
              <a:rPr lang="ru-RU" sz="2000" dirty="0"/>
              <a:t> </a:t>
            </a:r>
            <a:r>
              <a:rPr lang="ru-RU" sz="2000" dirty="0" err="1"/>
              <a:t>sunk</a:t>
            </a:r>
            <a:r>
              <a:rPr lang="ru-RU" sz="2000" dirty="0"/>
              <a:t> </a:t>
            </a:r>
            <a:r>
              <a:rPr lang="ru-RU" sz="2000" dirty="0" err="1"/>
              <a:t>underground</a:t>
            </a:r>
            <a:r>
              <a:rPr lang="ru-RU" sz="2000" dirty="0"/>
              <a:t>,</a:t>
            </a:r>
          </a:p>
          <a:p>
            <a:r>
              <a:rPr lang="ru-RU" sz="2000" dirty="0" err="1"/>
              <a:t>Which</a:t>
            </a:r>
            <a:r>
              <a:rPr lang="ru-RU" sz="2000" dirty="0"/>
              <a:t> </a:t>
            </a:r>
            <a:r>
              <a:rPr lang="ru-RU" sz="2000" dirty="0" err="1"/>
              <a:t>distressed</a:t>
            </a:r>
            <a:r>
              <a:rPr lang="ru-RU" sz="2000" dirty="0"/>
              <a:t> </a:t>
            </a:r>
            <a:r>
              <a:rPr lang="ru-RU" sz="2000" dirty="0" err="1"/>
              <a:t>all</a:t>
            </a:r>
            <a:r>
              <a:rPr lang="ru-RU" sz="2000" dirty="0"/>
              <a:t> </a:t>
            </a:r>
            <a:r>
              <a:rPr lang="ru-RU" sz="2000" dirty="0" err="1"/>
              <a:t>the</a:t>
            </a:r>
            <a:r>
              <a:rPr lang="ru-RU" sz="2000" dirty="0"/>
              <a:t> </a:t>
            </a:r>
            <a:r>
              <a:rPr lang="ru-RU" sz="2000" dirty="0" err="1"/>
              <a:t>people</a:t>
            </a:r>
            <a:r>
              <a:rPr lang="ru-RU" sz="2000" dirty="0"/>
              <a:t> </a:t>
            </a:r>
            <a:r>
              <a:rPr lang="ru-RU" sz="2000" dirty="0" err="1"/>
              <a:t>of</a:t>
            </a:r>
            <a:r>
              <a:rPr lang="ru-RU" sz="2000" dirty="0"/>
              <a:t> </a:t>
            </a:r>
            <a:r>
              <a:rPr lang="ru-RU" sz="2000" dirty="0" err="1"/>
              <a:t>Chertsey</a:t>
            </a:r>
            <a:r>
              <a:rPr lang="ru-RU" sz="2000" dirty="0"/>
              <a:t>.</a:t>
            </a:r>
          </a:p>
          <a:p>
            <a:r>
              <a:rPr lang="ru-RU" sz="2000" dirty="0"/>
              <a:t>                                     </a:t>
            </a:r>
            <a:r>
              <a:rPr lang="en-US" sz="2000" dirty="0" smtClean="0"/>
              <a:t>			</a:t>
            </a:r>
            <a:r>
              <a:rPr lang="ru-RU" sz="2000" dirty="0" smtClean="0"/>
              <a:t> </a:t>
            </a:r>
            <a:r>
              <a:rPr lang="ru-RU" sz="2000" dirty="0"/>
              <a:t>[</a:t>
            </a:r>
            <a:r>
              <a:rPr lang="ru-RU" sz="2000" dirty="0" err="1"/>
              <a:t>Edward</a:t>
            </a:r>
            <a:r>
              <a:rPr lang="ru-RU" sz="2000" dirty="0"/>
              <a:t> </a:t>
            </a:r>
            <a:r>
              <a:rPr lang="ru-RU" sz="2000" dirty="0" err="1"/>
              <a:t>Lear</a:t>
            </a:r>
            <a:r>
              <a:rPr lang="ru-RU" sz="2000" dirty="0"/>
              <a:t>] </a:t>
            </a:r>
          </a:p>
          <a:p>
            <a:r>
              <a:rPr lang="ru-RU" sz="2000" dirty="0"/>
              <a:t> </a:t>
            </a:r>
          </a:p>
          <a:p>
            <a:r>
              <a:rPr lang="ru-RU" sz="2000" dirty="0" err="1"/>
              <a:t>There</a:t>
            </a:r>
            <a:r>
              <a:rPr lang="ru-RU" sz="2000" dirty="0"/>
              <a:t> </a:t>
            </a:r>
            <a:r>
              <a:rPr lang="ru-RU" sz="2000" dirty="0" err="1"/>
              <a:t>was</a:t>
            </a:r>
            <a:r>
              <a:rPr lang="ru-RU" sz="2000" dirty="0"/>
              <a:t> </a:t>
            </a:r>
            <a:r>
              <a:rPr lang="ru-RU" sz="2000" dirty="0" err="1"/>
              <a:t>an</a:t>
            </a:r>
            <a:r>
              <a:rPr lang="ru-RU" sz="2000" dirty="0"/>
              <a:t> </a:t>
            </a:r>
            <a:r>
              <a:rPr lang="ru-RU" sz="2000" dirty="0" err="1"/>
              <a:t>old</a:t>
            </a:r>
            <a:r>
              <a:rPr lang="ru-RU" sz="2000" dirty="0"/>
              <a:t> </a:t>
            </a:r>
            <a:r>
              <a:rPr lang="ru-RU" sz="2000" dirty="0" err="1"/>
              <a:t>poet</a:t>
            </a:r>
            <a:r>
              <a:rPr lang="ru-RU" sz="2000" dirty="0"/>
              <a:t> </a:t>
            </a:r>
            <a:r>
              <a:rPr lang="ru-RU" sz="2000" dirty="0" err="1"/>
              <a:t>named</a:t>
            </a:r>
            <a:r>
              <a:rPr lang="ru-RU" sz="2000" dirty="0"/>
              <a:t> </a:t>
            </a:r>
            <a:r>
              <a:rPr lang="ru-RU" sz="2000" dirty="0" err="1"/>
              <a:t>Lear</a:t>
            </a:r>
            <a:r>
              <a:rPr lang="ru-RU" sz="2000" dirty="0"/>
              <a:t>, </a:t>
            </a:r>
          </a:p>
          <a:p>
            <a:r>
              <a:rPr lang="ru-RU" sz="2000" dirty="0" err="1"/>
              <a:t>Who</a:t>
            </a:r>
            <a:r>
              <a:rPr lang="ru-RU" sz="2000" dirty="0"/>
              <a:t> </a:t>
            </a:r>
            <a:r>
              <a:rPr lang="ru-RU" sz="2000" dirty="0" err="1"/>
              <a:t>wrote</a:t>
            </a:r>
            <a:r>
              <a:rPr lang="ru-RU" sz="2000" dirty="0"/>
              <a:t> </a:t>
            </a:r>
            <a:r>
              <a:rPr lang="ru-RU" sz="2000" dirty="0" err="1"/>
              <a:t>limericks</a:t>
            </a:r>
            <a:r>
              <a:rPr lang="ru-RU" sz="2000" dirty="0"/>
              <a:t> </a:t>
            </a:r>
            <a:r>
              <a:rPr lang="ru-RU" sz="2000" dirty="0" err="1"/>
              <a:t>year</a:t>
            </a:r>
            <a:r>
              <a:rPr lang="ru-RU" sz="2000" dirty="0"/>
              <a:t> </a:t>
            </a:r>
            <a:r>
              <a:rPr lang="ru-RU" sz="2000" dirty="0" err="1"/>
              <a:t>after</a:t>
            </a:r>
            <a:r>
              <a:rPr lang="ru-RU" sz="2000" dirty="0"/>
              <a:t> </a:t>
            </a:r>
            <a:r>
              <a:rPr lang="ru-RU" sz="2000" dirty="0" err="1"/>
              <a:t>year</a:t>
            </a:r>
            <a:endParaRPr lang="ru-RU" sz="2000" dirty="0"/>
          </a:p>
          <a:p>
            <a:r>
              <a:rPr lang="ru-RU" sz="2000" dirty="0"/>
              <a:t>    </a:t>
            </a:r>
            <a:r>
              <a:rPr lang="ru-RU" sz="2000" dirty="0" err="1"/>
              <a:t>Neither</a:t>
            </a:r>
            <a:r>
              <a:rPr lang="ru-RU" sz="2000" dirty="0"/>
              <a:t> </a:t>
            </a:r>
            <a:r>
              <a:rPr lang="ru-RU" sz="2000" dirty="0" err="1"/>
              <a:t>funny</a:t>
            </a:r>
            <a:r>
              <a:rPr lang="ru-RU" sz="2000" dirty="0"/>
              <a:t> </a:t>
            </a:r>
            <a:r>
              <a:rPr lang="ru-RU" sz="2000" dirty="0" err="1"/>
              <a:t>nor</a:t>
            </a:r>
            <a:r>
              <a:rPr lang="ru-RU" sz="2000" dirty="0"/>
              <a:t> </a:t>
            </a:r>
            <a:r>
              <a:rPr lang="ru-RU" sz="2000" dirty="0" err="1"/>
              <a:t>crude</a:t>
            </a:r>
            <a:r>
              <a:rPr lang="ru-RU" sz="2000" dirty="0"/>
              <a:t> </a:t>
            </a:r>
          </a:p>
          <a:p>
            <a:r>
              <a:rPr lang="ru-RU" sz="2000" dirty="0"/>
              <a:t>    </a:t>
            </a:r>
            <a:r>
              <a:rPr lang="ru-RU" sz="2000" dirty="0" err="1"/>
              <a:t>Neither</a:t>
            </a:r>
            <a:r>
              <a:rPr lang="ru-RU" sz="2000" dirty="0"/>
              <a:t> </a:t>
            </a:r>
            <a:r>
              <a:rPr lang="ru-RU" sz="2000" dirty="0" err="1"/>
              <a:t>witty</a:t>
            </a:r>
            <a:r>
              <a:rPr lang="ru-RU" sz="2000" dirty="0"/>
              <a:t> </a:t>
            </a:r>
            <a:r>
              <a:rPr lang="ru-RU" sz="2000" dirty="0" err="1"/>
              <a:t>nor</a:t>
            </a:r>
            <a:r>
              <a:rPr lang="ru-RU" sz="2000" dirty="0"/>
              <a:t> </a:t>
            </a:r>
            <a:r>
              <a:rPr lang="ru-RU" sz="2000" dirty="0" err="1"/>
              <a:t>lewd</a:t>
            </a:r>
            <a:r>
              <a:rPr lang="ru-RU" sz="2000" dirty="0"/>
              <a:t> </a:t>
            </a:r>
          </a:p>
          <a:p>
            <a:r>
              <a:rPr lang="ru-RU" sz="2000" dirty="0" err="1"/>
              <a:t>Was</a:t>
            </a:r>
            <a:r>
              <a:rPr lang="ru-RU" sz="2000" dirty="0"/>
              <a:t> </a:t>
            </a:r>
            <a:r>
              <a:rPr lang="ru-RU" sz="2000" dirty="0" err="1"/>
              <a:t>this</a:t>
            </a:r>
            <a:r>
              <a:rPr lang="ru-RU" sz="2000" dirty="0"/>
              <a:t> </a:t>
            </a:r>
            <a:r>
              <a:rPr lang="ru-RU" sz="2000" dirty="0" err="1"/>
              <a:t>stupid</a:t>
            </a:r>
            <a:r>
              <a:rPr lang="ru-RU" sz="2000" dirty="0"/>
              <a:t> </a:t>
            </a:r>
            <a:r>
              <a:rPr lang="ru-RU" sz="2000" dirty="0" err="1"/>
              <a:t>old</a:t>
            </a:r>
            <a:r>
              <a:rPr lang="ru-RU" sz="2000" dirty="0"/>
              <a:t> </a:t>
            </a:r>
            <a:r>
              <a:rPr lang="ru-RU" sz="2000" dirty="0" err="1"/>
              <a:t>poet</a:t>
            </a:r>
            <a:r>
              <a:rPr lang="ru-RU" sz="2000" dirty="0"/>
              <a:t> </a:t>
            </a:r>
            <a:r>
              <a:rPr lang="ru-RU" sz="2000" dirty="0" err="1"/>
              <a:t>named</a:t>
            </a:r>
            <a:r>
              <a:rPr lang="ru-RU" sz="2000" dirty="0"/>
              <a:t> </a:t>
            </a:r>
            <a:r>
              <a:rPr lang="ru-RU" sz="2000" dirty="0" err="1"/>
              <a:t>Lear</a:t>
            </a:r>
            <a:r>
              <a:rPr lang="ru-RU" sz="2000" dirty="0"/>
              <a:t>! </a:t>
            </a:r>
            <a:endParaRPr lang="ru-RU" sz="2000" dirty="0" smtClean="0"/>
          </a:p>
          <a:p>
            <a:r>
              <a:rPr lang="ru-RU" sz="2000" dirty="0"/>
              <a:t>	</a:t>
            </a:r>
            <a:r>
              <a:rPr lang="ru-RU" sz="2000" dirty="0" smtClean="0"/>
              <a:t>			</a:t>
            </a:r>
            <a:r>
              <a:rPr lang="en-US" sz="2000" dirty="0" smtClean="0"/>
              <a:t>	[</a:t>
            </a:r>
            <a:r>
              <a:rPr lang="en-US" sz="2000" dirty="0" err="1" smtClean="0"/>
              <a:t>A.B.Sossinsky</a:t>
            </a:r>
            <a:r>
              <a:rPr lang="en-US" sz="2000" dirty="0" smtClean="0"/>
              <a:t>]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9115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1"/>
            <a:ext cx="62464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There was a young lady of Niger</a:t>
            </a:r>
            <a:br>
              <a:rPr lang="en-US" sz="2400" dirty="0"/>
            </a:br>
            <a:r>
              <a:rPr lang="en-US" sz="2400" dirty="0"/>
              <a:t>Who smiled as she rode on a tiger;</a:t>
            </a:r>
            <a:br>
              <a:rPr lang="en-US" sz="2400" dirty="0"/>
            </a:br>
            <a:r>
              <a:rPr lang="en-US" sz="2400" dirty="0" smtClean="0"/>
              <a:t>   They </a:t>
            </a:r>
            <a:r>
              <a:rPr lang="en-US" sz="2400" dirty="0"/>
              <a:t>returned from the ride</a:t>
            </a:r>
            <a:br>
              <a:rPr lang="en-US" sz="2400" dirty="0"/>
            </a:br>
            <a:r>
              <a:rPr lang="en-US" sz="2400" dirty="0" smtClean="0"/>
              <a:t>   With </a:t>
            </a:r>
            <a:r>
              <a:rPr lang="en-US" sz="2400" dirty="0"/>
              <a:t>the lady inside,</a:t>
            </a:r>
            <a:br>
              <a:rPr lang="en-US" sz="2400" dirty="0"/>
            </a:br>
            <a:r>
              <a:rPr lang="en-US" sz="2400" dirty="0"/>
              <a:t>And the smile on the face of the tiger. </a:t>
            </a:r>
            <a:endParaRPr lang="en-US" sz="2400" dirty="0" smtClean="0"/>
          </a:p>
          <a:p>
            <a:r>
              <a:rPr lang="en-US" sz="2400" dirty="0" smtClean="0"/>
              <a:t>			</a:t>
            </a:r>
            <a:r>
              <a:rPr lang="en-US" sz="1600" dirty="0" smtClean="0"/>
              <a:t> [</a:t>
            </a:r>
            <a:r>
              <a:rPr lang="en-US" sz="1600" dirty="0" err="1" smtClean="0"/>
              <a:t>C.Monkhouse</a:t>
            </a:r>
            <a:r>
              <a:rPr lang="en-US" sz="1600" dirty="0"/>
              <a:t>;</a:t>
            </a:r>
            <a:r>
              <a:rPr lang="en-US" sz="1600" dirty="0" smtClean="0"/>
              <a:t> </a:t>
            </a:r>
            <a:r>
              <a:rPr lang="en-US" sz="1600" dirty="0"/>
              <a:t>or </a:t>
            </a:r>
            <a:r>
              <a:rPr lang="en-US" sz="1600" dirty="0" smtClean="0"/>
              <a:t>the </a:t>
            </a:r>
            <a:r>
              <a:rPr lang="en-US" sz="1600" dirty="0"/>
              <a:t>famous </a:t>
            </a:r>
            <a:r>
              <a:rPr lang="en-US" sz="1600" dirty="0" smtClean="0"/>
              <a:t>Anon]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5479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836712"/>
            <a:ext cx="61744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A </a:t>
            </a:r>
            <a:r>
              <a:rPr lang="ru-RU" sz="2400" dirty="0" err="1" smtClean="0"/>
              <a:t>bather</a:t>
            </a:r>
            <a:r>
              <a:rPr lang="ru-RU" sz="2400" dirty="0" smtClean="0"/>
              <a:t> </a:t>
            </a:r>
            <a:r>
              <a:rPr lang="ru-RU" sz="2400" dirty="0" err="1" smtClean="0"/>
              <a:t>whose</a:t>
            </a:r>
            <a:r>
              <a:rPr lang="ru-RU" sz="2400" dirty="0" smtClean="0"/>
              <a:t> </a:t>
            </a:r>
            <a:r>
              <a:rPr lang="ru-RU" sz="2400" dirty="0" err="1" smtClean="0"/>
              <a:t>clothing</a:t>
            </a:r>
            <a:r>
              <a:rPr lang="ru-RU" sz="2400" dirty="0" smtClean="0"/>
              <a:t> </a:t>
            </a:r>
            <a:r>
              <a:rPr lang="ru-RU" sz="2400" dirty="0" err="1" smtClean="0"/>
              <a:t>was</a:t>
            </a:r>
            <a:r>
              <a:rPr lang="ru-RU" sz="2400" dirty="0" smtClean="0"/>
              <a:t> </a:t>
            </a:r>
            <a:r>
              <a:rPr lang="ru-RU" sz="2400" dirty="0" err="1" smtClean="0"/>
              <a:t>strewed</a:t>
            </a:r>
            <a:r>
              <a:rPr lang="ru-RU" sz="2400" dirty="0" smtClean="0"/>
              <a:t> </a:t>
            </a:r>
          </a:p>
          <a:p>
            <a:r>
              <a:rPr lang="ru-RU" sz="2400" dirty="0" err="1" smtClean="0"/>
              <a:t>By</a:t>
            </a:r>
            <a:r>
              <a:rPr lang="ru-RU" sz="2400" dirty="0" smtClean="0"/>
              <a:t> </a:t>
            </a:r>
            <a:r>
              <a:rPr lang="ru-RU" sz="2400" dirty="0" err="1" smtClean="0"/>
              <a:t>winds</a:t>
            </a:r>
            <a:r>
              <a:rPr lang="ru-RU" sz="2400" dirty="0" smtClean="0"/>
              <a:t> </a:t>
            </a:r>
            <a:r>
              <a:rPr lang="ru-RU" sz="2400" dirty="0" err="1" smtClean="0"/>
              <a:t>that</a:t>
            </a:r>
            <a:r>
              <a:rPr lang="ru-RU" sz="2400" dirty="0" smtClean="0"/>
              <a:t> </a:t>
            </a:r>
            <a:r>
              <a:rPr lang="ru-RU" sz="2400" dirty="0" err="1" smtClean="0"/>
              <a:t>left</a:t>
            </a:r>
            <a:r>
              <a:rPr lang="ru-RU" sz="2400" dirty="0" smtClean="0"/>
              <a:t> </a:t>
            </a:r>
            <a:r>
              <a:rPr lang="ru-RU" sz="2400" dirty="0" err="1" smtClean="0"/>
              <a:t>her</a:t>
            </a:r>
            <a:r>
              <a:rPr lang="ru-RU" sz="2400" dirty="0" smtClean="0"/>
              <a:t> </a:t>
            </a:r>
            <a:r>
              <a:rPr lang="ru-RU" sz="2400" dirty="0" err="1" smtClean="0"/>
              <a:t>quite</a:t>
            </a:r>
            <a:r>
              <a:rPr lang="ru-RU" sz="2400" dirty="0" smtClean="0"/>
              <a:t> </a:t>
            </a:r>
            <a:r>
              <a:rPr lang="ru-RU" sz="2400" dirty="0" err="1" smtClean="0"/>
              <a:t>nude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     </a:t>
            </a:r>
            <a:r>
              <a:rPr lang="ru-RU" sz="2400" dirty="0" err="1" smtClean="0"/>
              <a:t>Saw</a:t>
            </a:r>
            <a:r>
              <a:rPr lang="ru-RU" sz="2400" dirty="0" smtClean="0"/>
              <a:t> a </a:t>
            </a:r>
            <a:r>
              <a:rPr lang="ru-RU" sz="2400" dirty="0" err="1" smtClean="0"/>
              <a:t>man</a:t>
            </a:r>
            <a:r>
              <a:rPr lang="ru-RU" sz="2400" dirty="0" smtClean="0"/>
              <a:t> </a:t>
            </a:r>
            <a:r>
              <a:rPr lang="ru-RU" sz="2400" dirty="0" err="1" smtClean="0"/>
              <a:t>come</a:t>
            </a:r>
            <a:r>
              <a:rPr lang="ru-RU" sz="2400" dirty="0" smtClean="0"/>
              <a:t> </a:t>
            </a:r>
            <a:r>
              <a:rPr lang="ru-RU" sz="2400" dirty="0" err="1" smtClean="0"/>
              <a:t>along</a:t>
            </a:r>
            <a:endParaRPr lang="ru-RU" sz="2400" dirty="0" smtClean="0"/>
          </a:p>
          <a:p>
            <a:r>
              <a:rPr lang="ru-RU" sz="2400" dirty="0" smtClean="0"/>
              <a:t>     </a:t>
            </a:r>
            <a:r>
              <a:rPr lang="ru-RU" sz="2400" dirty="0" err="1" smtClean="0"/>
              <a:t>And</a:t>
            </a:r>
            <a:r>
              <a:rPr lang="ru-RU" sz="2400" dirty="0" smtClean="0"/>
              <a:t> </a:t>
            </a:r>
            <a:r>
              <a:rPr lang="ru-RU" sz="2400" dirty="0" err="1" smtClean="0"/>
              <a:t>unless</a:t>
            </a:r>
            <a:r>
              <a:rPr lang="ru-RU" sz="2400" dirty="0" smtClean="0"/>
              <a:t> </a:t>
            </a:r>
            <a:r>
              <a:rPr lang="ru-RU" sz="2400" dirty="0" err="1" smtClean="0"/>
              <a:t>we</a:t>
            </a:r>
            <a:r>
              <a:rPr lang="ru-RU" sz="2400" dirty="0" smtClean="0"/>
              <a:t> </a:t>
            </a:r>
            <a:r>
              <a:rPr lang="ru-RU" sz="2400" dirty="0" err="1" smtClean="0"/>
              <a:t>are</a:t>
            </a:r>
            <a:r>
              <a:rPr lang="ru-RU" sz="2400" dirty="0" smtClean="0"/>
              <a:t> </a:t>
            </a:r>
            <a:r>
              <a:rPr lang="ru-RU" sz="2400" dirty="0" err="1" smtClean="0"/>
              <a:t>wrong</a:t>
            </a:r>
            <a:endParaRPr lang="ru-RU" sz="2400" dirty="0" smtClean="0"/>
          </a:p>
          <a:p>
            <a:r>
              <a:rPr lang="ru-RU" sz="2400" dirty="0" err="1" smtClean="0"/>
              <a:t>You</a:t>
            </a:r>
            <a:r>
              <a:rPr lang="ru-RU" sz="2400" dirty="0" smtClean="0"/>
              <a:t> </a:t>
            </a:r>
            <a:r>
              <a:rPr lang="ru-RU" sz="2400" dirty="0" err="1" smtClean="0"/>
              <a:t>expected</a:t>
            </a:r>
            <a:r>
              <a:rPr lang="ru-RU" sz="2400" dirty="0" smtClean="0"/>
              <a:t> </a:t>
            </a:r>
            <a:r>
              <a:rPr lang="ru-RU" sz="2400" dirty="0" err="1" smtClean="0"/>
              <a:t>this</a:t>
            </a:r>
            <a:r>
              <a:rPr lang="ru-RU" sz="2400" dirty="0" smtClean="0"/>
              <a:t> </a:t>
            </a:r>
            <a:r>
              <a:rPr lang="ru-RU" sz="2400" dirty="0" err="1" smtClean="0"/>
              <a:t>line</a:t>
            </a:r>
            <a:r>
              <a:rPr lang="ru-RU" sz="2400" dirty="0" smtClean="0"/>
              <a:t> </a:t>
            </a:r>
            <a:r>
              <a:rPr lang="ru-RU" sz="2400" dirty="0" err="1" smtClean="0"/>
              <a:t>to</a:t>
            </a:r>
            <a:r>
              <a:rPr lang="ru-RU" sz="2400" dirty="0" smtClean="0"/>
              <a:t> </a:t>
            </a:r>
            <a:r>
              <a:rPr lang="ru-RU" sz="2400" dirty="0" err="1" smtClean="0"/>
              <a:t>be</a:t>
            </a:r>
            <a:r>
              <a:rPr lang="ru-RU" sz="2400" dirty="0" smtClean="0"/>
              <a:t> </a:t>
            </a:r>
            <a:r>
              <a:rPr lang="ru-RU" sz="2400" dirty="0" err="1" smtClean="0"/>
              <a:t>lewd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3346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28092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Archimedes</a:t>
            </a:r>
            <a:r>
              <a:rPr lang="ru-RU" sz="2400" dirty="0"/>
              <a:t>,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well-known</a:t>
            </a:r>
            <a:r>
              <a:rPr lang="ru-RU" sz="2400" dirty="0"/>
              <a:t> </a:t>
            </a:r>
            <a:r>
              <a:rPr lang="ru-RU" sz="2400" dirty="0" err="1"/>
              <a:t>truth</a:t>
            </a:r>
            <a:r>
              <a:rPr lang="ru-RU" sz="2400" dirty="0"/>
              <a:t> </a:t>
            </a:r>
            <a:r>
              <a:rPr lang="ru-RU" sz="2400" dirty="0" err="1"/>
              <a:t>seeker</a:t>
            </a:r>
            <a:r>
              <a:rPr lang="ru-RU" sz="2400" dirty="0"/>
              <a:t>,</a:t>
            </a:r>
          </a:p>
          <a:p>
            <a:r>
              <a:rPr lang="ru-RU" sz="2400" dirty="0" err="1"/>
              <a:t>Jumping</a:t>
            </a:r>
            <a:r>
              <a:rPr lang="ru-RU" sz="2400" dirty="0"/>
              <a:t> </a:t>
            </a:r>
            <a:r>
              <a:rPr lang="ru-RU" sz="2400" dirty="0" err="1"/>
              <a:t>out</a:t>
            </a:r>
            <a:r>
              <a:rPr lang="ru-RU" sz="2400" dirty="0"/>
              <a:t> </a:t>
            </a:r>
            <a:r>
              <a:rPr lang="ru-RU" sz="2400" dirty="0" err="1"/>
              <a:t>of</a:t>
            </a:r>
            <a:r>
              <a:rPr lang="ru-RU" sz="2400" dirty="0"/>
              <a:t> </a:t>
            </a:r>
            <a:r>
              <a:rPr lang="ru-RU" sz="2400" dirty="0" err="1"/>
              <a:t>his</a:t>
            </a:r>
            <a:r>
              <a:rPr lang="ru-RU" sz="2400" dirty="0"/>
              <a:t> </a:t>
            </a:r>
            <a:r>
              <a:rPr lang="ru-RU" sz="2400" dirty="0" err="1"/>
              <a:t>bath</a:t>
            </a:r>
            <a:r>
              <a:rPr lang="ru-RU" sz="2400" dirty="0"/>
              <a:t>, </a:t>
            </a:r>
            <a:r>
              <a:rPr lang="ru-RU" sz="2400" dirty="0" err="1"/>
              <a:t>cried</a:t>
            </a:r>
            <a:r>
              <a:rPr lang="ru-RU" sz="2400" dirty="0"/>
              <a:t> </a:t>
            </a:r>
            <a:r>
              <a:rPr lang="ru-RU" sz="2400" dirty="0" err="1"/>
              <a:t>Eureka</a:t>
            </a:r>
            <a:r>
              <a:rPr lang="ru-RU" sz="2400" dirty="0"/>
              <a:t>!</a:t>
            </a:r>
          </a:p>
          <a:p>
            <a:r>
              <a:rPr lang="ru-RU" sz="2400" dirty="0"/>
              <a:t>     </a:t>
            </a:r>
            <a:r>
              <a:rPr lang="ru-RU" sz="2400" dirty="0" smtClean="0"/>
              <a:t> </a:t>
            </a:r>
            <a:r>
              <a:rPr lang="ru-RU" sz="2400" dirty="0" err="1" smtClean="0"/>
              <a:t>He</a:t>
            </a:r>
            <a:r>
              <a:rPr lang="ru-RU" sz="2400" dirty="0" smtClean="0"/>
              <a:t> </a:t>
            </a:r>
            <a:r>
              <a:rPr lang="ru-RU" sz="2400" dirty="0" err="1"/>
              <a:t>ran</a:t>
            </a:r>
            <a:r>
              <a:rPr lang="ru-RU" sz="2400" dirty="0"/>
              <a:t> </a:t>
            </a:r>
            <a:r>
              <a:rPr lang="ru-RU" sz="2400" dirty="0" err="1"/>
              <a:t>half</a:t>
            </a:r>
            <a:r>
              <a:rPr lang="ru-RU" sz="2400" dirty="0"/>
              <a:t> a </a:t>
            </a:r>
            <a:r>
              <a:rPr lang="ru-RU" sz="2400" dirty="0" err="1"/>
              <a:t>mile</a:t>
            </a:r>
            <a:endParaRPr lang="ru-RU" sz="2400" dirty="0"/>
          </a:p>
          <a:p>
            <a:r>
              <a:rPr lang="ru-RU" sz="2400" dirty="0"/>
              <a:t>     </a:t>
            </a:r>
            <a:r>
              <a:rPr lang="ru-RU" sz="2400" dirty="0" smtClean="0"/>
              <a:t> </a:t>
            </a:r>
            <a:r>
              <a:rPr lang="ru-RU" sz="2400" dirty="0" err="1" smtClean="0"/>
              <a:t>Wearing</a:t>
            </a:r>
            <a:r>
              <a:rPr lang="ru-RU" sz="2400" dirty="0" smtClean="0"/>
              <a:t> </a:t>
            </a:r>
            <a:r>
              <a:rPr lang="ru-RU" sz="2400" dirty="0" err="1"/>
              <a:t>only</a:t>
            </a:r>
            <a:r>
              <a:rPr lang="ru-RU" sz="2400" dirty="0"/>
              <a:t> a </a:t>
            </a:r>
            <a:r>
              <a:rPr lang="ru-RU" sz="2400" dirty="0" err="1"/>
              <a:t>smile</a:t>
            </a:r>
            <a:r>
              <a:rPr lang="ru-RU" sz="2400" dirty="0"/>
              <a:t> </a:t>
            </a:r>
          </a:p>
          <a:p>
            <a:r>
              <a:rPr lang="ru-RU" sz="2400" dirty="0" err="1"/>
              <a:t>And</a:t>
            </a:r>
            <a:r>
              <a:rPr lang="ru-RU" sz="2400" dirty="0"/>
              <a:t> </a:t>
            </a:r>
            <a:r>
              <a:rPr lang="ru-RU" sz="2400" dirty="0" err="1"/>
              <a:t>became</a:t>
            </a:r>
            <a:r>
              <a:rPr lang="ru-RU" sz="2400" dirty="0"/>
              <a:t>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very</a:t>
            </a:r>
            <a:r>
              <a:rPr lang="ru-RU" sz="2400" dirty="0"/>
              <a:t> </a:t>
            </a:r>
            <a:r>
              <a:rPr lang="ru-RU" sz="2400" dirty="0" err="1"/>
              <a:t>first</a:t>
            </a:r>
            <a:r>
              <a:rPr lang="ru-RU" sz="2400" dirty="0"/>
              <a:t> </a:t>
            </a:r>
            <a:r>
              <a:rPr lang="ru-RU" sz="2400" dirty="0" err="1"/>
              <a:t>streaker</a:t>
            </a:r>
            <a:r>
              <a:rPr lang="ru-RU" sz="2400" dirty="0"/>
              <a:t>.</a:t>
            </a:r>
          </a:p>
          <a:p>
            <a:pPr algn="ctr"/>
            <a:r>
              <a:rPr lang="ru-RU" sz="2400" dirty="0"/>
              <a:t> </a:t>
            </a:r>
            <a:r>
              <a:rPr lang="ru-RU" sz="2400" dirty="0" smtClean="0"/>
              <a:t>*****</a:t>
            </a:r>
            <a:endParaRPr lang="ru-RU" sz="2400" dirty="0"/>
          </a:p>
          <a:p>
            <a:r>
              <a:rPr lang="ru-RU" sz="2400" dirty="0" err="1"/>
              <a:t>There</a:t>
            </a:r>
            <a:r>
              <a:rPr lang="ru-RU" sz="2400" dirty="0"/>
              <a:t> </a:t>
            </a:r>
            <a:r>
              <a:rPr lang="ru-RU" sz="2400" dirty="0" err="1"/>
              <a:t>was</a:t>
            </a:r>
            <a:r>
              <a:rPr lang="ru-RU" sz="2400" dirty="0"/>
              <a:t> a </a:t>
            </a:r>
            <a:r>
              <a:rPr lang="ru-RU" sz="2400" dirty="0" err="1"/>
              <a:t>young</a:t>
            </a:r>
            <a:r>
              <a:rPr lang="ru-RU" sz="2400" dirty="0"/>
              <a:t> </a:t>
            </a:r>
            <a:r>
              <a:rPr lang="ru-RU" sz="2400" dirty="0" err="1"/>
              <a:t>lady</a:t>
            </a:r>
            <a:r>
              <a:rPr lang="ru-RU" sz="2400" dirty="0"/>
              <a:t> </a:t>
            </a:r>
            <a:r>
              <a:rPr lang="ru-RU" sz="2400" dirty="0" err="1"/>
              <a:t>named</a:t>
            </a:r>
            <a:r>
              <a:rPr lang="ru-RU" sz="2400" dirty="0"/>
              <a:t> </a:t>
            </a:r>
            <a:r>
              <a:rPr lang="ru-RU" sz="2400" dirty="0" err="1"/>
              <a:t>Kite</a:t>
            </a:r>
            <a:r>
              <a:rPr lang="ru-RU" sz="2400" dirty="0"/>
              <a:t>, </a:t>
            </a:r>
          </a:p>
          <a:p>
            <a:r>
              <a:rPr lang="ru-RU" sz="2400" dirty="0" err="1"/>
              <a:t>Whose</a:t>
            </a:r>
            <a:r>
              <a:rPr lang="ru-RU" sz="2400" dirty="0"/>
              <a:t> </a:t>
            </a:r>
            <a:r>
              <a:rPr lang="ru-RU" sz="2400" dirty="0" err="1"/>
              <a:t>speed</a:t>
            </a:r>
            <a:r>
              <a:rPr lang="ru-RU" sz="2400" dirty="0"/>
              <a:t> </a:t>
            </a:r>
            <a:r>
              <a:rPr lang="ru-RU" sz="2400" dirty="0" err="1"/>
              <a:t>was</a:t>
            </a:r>
            <a:r>
              <a:rPr lang="ru-RU" sz="2400" dirty="0"/>
              <a:t> </a:t>
            </a:r>
            <a:r>
              <a:rPr lang="ru-RU" sz="2400" dirty="0" err="1"/>
              <a:t>much</a:t>
            </a:r>
            <a:r>
              <a:rPr lang="ru-RU" sz="2400" dirty="0"/>
              <a:t> </a:t>
            </a:r>
            <a:r>
              <a:rPr lang="ru-RU" sz="2400" dirty="0" err="1"/>
              <a:t>faster</a:t>
            </a:r>
            <a:r>
              <a:rPr lang="ru-RU" sz="2400" dirty="0"/>
              <a:t> </a:t>
            </a:r>
            <a:r>
              <a:rPr lang="ru-RU" sz="2400" dirty="0" err="1"/>
              <a:t>than</a:t>
            </a:r>
            <a:r>
              <a:rPr lang="ru-RU" sz="2400" dirty="0"/>
              <a:t> </a:t>
            </a:r>
            <a:r>
              <a:rPr lang="ru-RU" sz="2400" dirty="0" err="1"/>
              <a:t>light</a:t>
            </a:r>
            <a:r>
              <a:rPr lang="ru-RU" sz="2400" dirty="0"/>
              <a:t>, </a:t>
            </a:r>
          </a:p>
          <a:p>
            <a:r>
              <a:rPr lang="ru-RU" sz="2400" dirty="0"/>
              <a:t>     </a:t>
            </a:r>
            <a:r>
              <a:rPr lang="ru-RU" sz="2400" dirty="0" smtClean="0"/>
              <a:t> </a:t>
            </a:r>
            <a:r>
              <a:rPr lang="ru-RU" sz="2400" dirty="0" err="1" smtClean="0"/>
              <a:t>She</a:t>
            </a:r>
            <a:r>
              <a:rPr lang="ru-RU" sz="2400" dirty="0" smtClean="0"/>
              <a:t> </a:t>
            </a:r>
            <a:r>
              <a:rPr lang="ru-RU" sz="2400" dirty="0" err="1"/>
              <a:t>left</a:t>
            </a:r>
            <a:r>
              <a:rPr lang="ru-RU" sz="2400" dirty="0"/>
              <a:t> </a:t>
            </a:r>
            <a:r>
              <a:rPr lang="ru-RU" sz="2400" dirty="0" err="1"/>
              <a:t>home</a:t>
            </a:r>
            <a:r>
              <a:rPr lang="ru-RU" sz="2400" dirty="0"/>
              <a:t> </a:t>
            </a:r>
            <a:r>
              <a:rPr lang="ru-RU" sz="2400" dirty="0" err="1"/>
              <a:t>one</a:t>
            </a:r>
            <a:r>
              <a:rPr lang="ru-RU" sz="2400" dirty="0"/>
              <a:t> </a:t>
            </a:r>
            <a:r>
              <a:rPr lang="ru-RU" sz="2400" dirty="0" err="1"/>
              <a:t>day</a:t>
            </a:r>
            <a:r>
              <a:rPr lang="ru-RU" sz="2400" dirty="0"/>
              <a:t> </a:t>
            </a:r>
          </a:p>
          <a:p>
            <a:r>
              <a:rPr lang="ru-RU" sz="2400" dirty="0"/>
              <a:t>     </a:t>
            </a:r>
            <a:r>
              <a:rPr lang="ru-RU" sz="2400" dirty="0" smtClean="0"/>
              <a:t> </a:t>
            </a:r>
            <a:r>
              <a:rPr lang="ru-RU" sz="2400" dirty="0" err="1" smtClean="0"/>
              <a:t>In</a:t>
            </a:r>
            <a:r>
              <a:rPr lang="ru-RU" sz="2400" dirty="0" smtClean="0"/>
              <a:t> </a:t>
            </a:r>
            <a:r>
              <a:rPr lang="ru-RU" sz="2400" dirty="0"/>
              <a:t>a </a:t>
            </a:r>
            <a:r>
              <a:rPr lang="ru-RU" sz="2400" dirty="0" err="1"/>
              <a:t>relative</a:t>
            </a:r>
            <a:r>
              <a:rPr lang="ru-RU" sz="2400" dirty="0"/>
              <a:t> </a:t>
            </a:r>
            <a:r>
              <a:rPr lang="ru-RU" sz="2400" dirty="0" err="1"/>
              <a:t>way</a:t>
            </a:r>
            <a:r>
              <a:rPr lang="ru-RU" sz="2400" dirty="0"/>
              <a:t> </a:t>
            </a:r>
          </a:p>
          <a:p>
            <a:r>
              <a:rPr lang="ru-RU" sz="2400" dirty="0" err="1"/>
              <a:t>And</a:t>
            </a:r>
            <a:r>
              <a:rPr lang="ru-RU" sz="2400" dirty="0"/>
              <a:t> </a:t>
            </a:r>
            <a:r>
              <a:rPr lang="ru-RU" sz="2400" dirty="0" err="1"/>
              <a:t>returned</a:t>
            </a:r>
            <a:r>
              <a:rPr lang="ru-RU" sz="2400" dirty="0"/>
              <a:t> </a:t>
            </a:r>
            <a:r>
              <a:rPr lang="ru-RU" sz="2400" dirty="0" err="1"/>
              <a:t>on</a:t>
            </a:r>
            <a:r>
              <a:rPr lang="ru-RU" sz="2400" dirty="0"/>
              <a:t>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previous</a:t>
            </a:r>
            <a:r>
              <a:rPr lang="ru-RU" sz="2400" dirty="0"/>
              <a:t> </a:t>
            </a:r>
            <a:r>
              <a:rPr lang="ru-RU" sz="2400" dirty="0" err="1"/>
              <a:t>night</a:t>
            </a:r>
            <a:r>
              <a:rPr lang="ru-RU" sz="2400" dirty="0"/>
              <a:t>.</a:t>
            </a:r>
          </a:p>
          <a:p>
            <a:pPr algn="ctr"/>
            <a:r>
              <a:rPr lang="ru-RU" sz="2400" dirty="0"/>
              <a:t> </a:t>
            </a:r>
            <a:r>
              <a:rPr lang="ru-RU" sz="2400" dirty="0" smtClean="0"/>
              <a:t>*****</a:t>
            </a:r>
            <a:endParaRPr lang="ru-RU" sz="2400" dirty="0"/>
          </a:p>
          <a:p>
            <a:r>
              <a:rPr lang="ru-RU" sz="2400" dirty="0" err="1"/>
              <a:t>Tis</a:t>
            </a:r>
            <a:r>
              <a:rPr lang="ru-RU" sz="2400" dirty="0"/>
              <a:t> a </a:t>
            </a:r>
            <a:r>
              <a:rPr lang="ru-RU" sz="2400" dirty="0" err="1"/>
              <a:t>favorite</a:t>
            </a:r>
            <a:r>
              <a:rPr lang="ru-RU" sz="2400" dirty="0"/>
              <a:t> </a:t>
            </a:r>
            <a:r>
              <a:rPr lang="ru-RU" sz="2400" dirty="0" err="1"/>
              <a:t>project</a:t>
            </a:r>
            <a:r>
              <a:rPr lang="ru-RU" sz="2400" dirty="0"/>
              <a:t> </a:t>
            </a:r>
            <a:r>
              <a:rPr lang="ru-RU" sz="2400" dirty="0" err="1"/>
              <a:t>of</a:t>
            </a:r>
            <a:r>
              <a:rPr lang="ru-RU" sz="2400" dirty="0"/>
              <a:t> </a:t>
            </a:r>
            <a:r>
              <a:rPr lang="ru-RU" sz="2400" dirty="0" err="1"/>
              <a:t>mine</a:t>
            </a:r>
            <a:endParaRPr lang="ru-RU" sz="2400" dirty="0"/>
          </a:p>
          <a:p>
            <a:r>
              <a:rPr lang="ru-RU" sz="2400" dirty="0"/>
              <a:t>A </a:t>
            </a:r>
            <a:r>
              <a:rPr lang="ru-RU" sz="2400" dirty="0" err="1"/>
              <a:t>new</a:t>
            </a:r>
            <a:r>
              <a:rPr lang="ru-RU" sz="2400" dirty="0"/>
              <a:t> </a:t>
            </a:r>
            <a:r>
              <a:rPr lang="ru-RU" sz="2400" dirty="0" err="1"/>
              <a:t>value</a:t>
            </a:r>
            <a:r>
              <a:rPr lang="ru-RU" sz="2400" dirty="0"/>
              <a:t> </a:t>
            </a:r>
            <a:r>
              <a:rPr lang="ru-RU" sz="2400" dirty="0" err="1"/>
              <a:t>to</a:t>
            </a:r>
            <a:r>
              <a:rPr lang="ru-RU" sz="2400" dirty="0"/>
              <a:t> </a:t>
            </a:r>
            <a:r>
              <a:rPr lang="ru-RU" sz="2400" dirty="0" err="1"/>
              <a:t>pi</a:t>
            </a:r>
            <a:r>
              <a:rPr lang="ru-RU" sz="2400" dirty="0"/>
              <a:t> </a:t>
            </a:r>
            <a:r>
              <a:rPr lang="ru-RU" sz="2400" dirty="0" err="1"/>
              <a:t>to</a:t>
            </a:r>
            <a:r>
              <a:rPr lang="ru-RU" sz="2400" dirty="0"/>
              <a:t> </a:t>
            </a:r>
            <a:r>
              <a:rPr lang="ru-RU" sz="2400" dirty="0" err="1"/>
              <a:t>assign</a:t>
            </a:r>
            <a:endParaRPr lang="ru-RU" sz="2400" dirty="0"/>
          </a:p>
          <a:p>
            <a:r>
              <a:rPr lang="ru-RU" sz="2400" dirty="0"/>
              <a:t>   </a:t>
            </a:r>
            <a:r>
              <a:rPr lang="ru-RU" sz="2400" dirty="0" smtClean="0"/>
              <a:t>  </a:t>
            </a:r>
            <a:r>
              <a:rPr lang="ru-RU" sz="2400" dirty="0"/>
              <a:t>I </a:t>
            </a:r>
            <a:r>
              <a:rPr lang="ru-RU" sz="2400" dirty="0" err="1"/>
              <a:t>would</a:t>
            </a:r>
            <a:r>
              <a:rPr lang="ru-RU" sz="2400" dirty="0"/>
              <a:t> </a:t>
            </a:r>
            <a:r>
              <a:rPr lang="ru-RU" sz="2400" dirty="0" err="1"/>
              <a:t>fix</a:t>
            </a:r>
            <a:r>
              <a:rPr lang="ru-RU" sz="2400" dirty="0"/>
              <a:t> </a:t>
            </a:r>
            <a:r>
              <a:rPr lang="ru-RU" sz="2400" dirty="0" err="1"/>
              <a:t>it</a:t>
            </a:r>
            <a:r>
              <a:rPr lang="ru-RU" sz="2400" dirty="0"/>
              <a:t> </a:t>
            </a:r>
            <a:r>
              <a:rPr lang="ru-RU" sz="2400" dirty="0" err="1"/>
              <a:t>at</a:t>
            </a:r>
            <a:r>
              <a:rPr lang="ru-RU" sz="2400" dirty="0"/>
              <a:t> </a:t>
            </a:r>
            <a:r>
              <a:rPr lang="ru-RU" sz="2400" dirty="0" err="1"/>
              <a:t>three</a:t>
            </a:r>
            <a:endParaRPr lang="ru-RU" sz="2400" dirty="0"/>
          </a:p>
          <a:p>
            <a:r>
              <a:rPr lang="ru-RU" sz="2400" dirty="0"/>
              <a:t>    </a:t>
            </a:r>
            <a:r>
              <a:rPr lang="ru-RU" sz="2400" dirty="0" smtClean="0"/>
              <a:t> </a:t>
            </a:r>
            <a:r>
              <a:rPr lang="ru-RU" sz="2400" dirty="0" err="1" smtClean="0"/>
              <a:t>For</a:t>
            </a:r>
            <a:r>
              <a:rPr lang="ru-RU" sz="2400" dirty="0" smtClean="0"/>
              <a:t> </a:t>
            </a:r>
            <a:r>
              <a:rPr lang="ru-RU" sz="2400" dirty="0" err="1"/>
              <a:t>its</a:t>
            </a:r>
            <a:r>
              <a:rPr lang="ru-RU" sz="2400" dirty="0"/>
              <a:t> </a:t>
            </a:r>
            <a:r>
              <a:rPr lang="ru-RU" sz="2400" dirty="0" err="1"/>
              <a:t>simpler</a:t>
            </a:r>
            <a:r>
              <a:rPr lang="ru-RU" sz="2400" dirty="0"/>
              <a:t>, </a:t>
            </a:r>
            <a:r>
              <a:rPr lang="ru-RU" sz="2400" dirty="0" err="1"/>
              <a:t>you</a:t>
            </a:r>
            <a:r>
              <a:rPr lang="ru-RU" sz="2400" dirty="0"/>
              <a:t> </a:t>
            </a:r>
            <a:r>
              <a:rPr lang="ru-RU" sz="2400" dirty="0" err="1"/>
              <a:t>see</a:t>
            </a:r>
            <a:r>
              <a:rPr lang="ru-RU" sz="2400" dirty="0"/>
              <a:t>, </a:t>
            </a:r>
          </a:p>
          <a:p>
            <a:r>
              <a:rPr lang="ru-RU" sz="2400" dirty="0" err="1"/>
              <a:t>Than</a:t>
            </a:r>
            <a:r>
              <a:rPr lang="ru-RU" sz="2400" dirty="0"/>
              <a:t> 3 </a:t>
            </a:r>
            <a:r>
              <a:rPr lang="ru-RU" sz="2400" dirty="0" err="1"/>
              <a:t>point</a:t>
            </a:r>
            <a:r>
              <a:rPr lang="ru-RU" sz="2400" dirty="0"/>
              <a:t> 1 4 1 5 9. </a:t>
            </a:r>
          </a:p>
        </p:txBody>
      </p:sp>
    </p:spTree>
    <p:extLst>
      <p:ext uri="{BB962C8B-B14F-4D97-AF65-F5344CB8AC3E}">
        <p14:creationId xmlns:p14="http://schemas.microsoft.com/office/powerpoint/2010/main" val="362728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556792"/>
            <a:ext cx="4316288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There was an Old Man on some rocks,</a:t>
            </a:r>
            <a:br>
              <a:rPr lang="en-US" sz="2000" dirty="0"/>
            </a:br>
            <a:r>
              <a:rPr lang="en-US" sz="2000" dirty="0"/>
              <a:t>Who shut his wife up in a box;</a:t>
            </a:r>
            <a:br>
              <a:rPr lang="en-US" sz="2000" dirty="0"/>
            </a:br>
            <a:r>
              <a:rPr lang="en-US" sz="2000" dirty="0" smtClean="0"/>
              <a:t>   When </a:t>
            </a:r>
            <a:r>
              <a:rPr lang="en-US" sz="2000" dirty="0"/>
              <a:t>she said, 'Let me out!'</a:t>
            </a:r>
            <a:br>
              <a:rPr lang="en-US" sz="2000" dirty="0"/>
            </a:br>
            <a:r>
              <a:rPr lang="en-US" sz="2000" dirty="0" smtClean="0"/>
              <a:t>   He </a:t>
            </a:r>
            <a:r>
              <a:rPr lang="en-US" sz="2000" dirty="0"/>
              <a:t>exclaimed, 'Without doubt,</a:t>
            </a:r>
            <a:br>
              <a:rPr lang="en-US" sz="2000" dirty="0"/>
            </a:br>
            <a:r>
              <a:rPr lang="en-US" sz="2000" dirty="0"/>
              <a:t>You will pass all your life in that </a:t>
            </a:r>
            <a:r>
              <a:rPr lang="en-US" sz="2000" dirty="0" smtClean="0"/>
              <a:t>box.‘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[</a:t>
            </a:r>
            <a:r>
              <a:rPr lang="en-US" sz="1600" dirty="0" smtClean="0"/>
              <a:t>E. Lear]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355976" y="1556792"/>
            <a:ext cx="4788024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Раз месье из страны Суринам</a:t>
            </a:r>
            <a:br>
              <a:rPr lang="ru-RU" sz="2000" dirty="0"/>
            </a:br>
            <a:r>
              <a:rPr lang="ru-RU" sz="2000" dirty="0"/>
              <a:t>В прочный ящик засунул мадам,</a:t>
            </a:r>
            <a:br>
              <a:rPr lang="ru-RU" sz="2000" dirty="0"/>
            </a:br>
            <a:r>
              <a:rPr lang="en-US" sz="2000" dirty="0" smtClean="0"/>
              <a:t>   </a:t>
            </a:r>
            <a:r>
              <a:rPr lang="ru-RU" sz="2000" dirty="0" smtClean="0"/>
              <a:t>И </a:t>
            </a:r>
            <a:r>
              <a:rPr lang="ru-RU" sz="2000" dirty="0"/>
              <a:t>на просьбу: "Открой!"</a:t>
            </a:r>
            <a:br>
              <a:rPr lang="ru-RU" sz="2000" dirty="0"/>
            </a:br>
            <a:r>
              <a:rPr lang="en-US" sz="2000" dirty="0" smtClean="0"/>
              <a:t>   </a:t>
            </a:r>
            <a:r>
              <a:rPr lang="ru-RU" sz="2000" dirty="0" smtClean="0"/>
              <a:t>Он </a:t>
            </a:r>
            <a:r>
              <a:rPr lang="ru-RU" sz="2000" dirty="0"/>
              <a:t>ответил: "Не ной!</a:t>
            </a:r>
            <a:br>
              <a:rPr lang="ru-RU" sz="2000" dirty="0"/>
            </a:br>
            <a:r>
              <a:rPr lang="ru-RU" sz="2000" dirty="0"/>
              <a:t>Навсегда ты останешься там</a:t>
            </a:r>
            <a:r>
              <a:rPr lang="ru-RU" sz="2000" dirty="0" smtClean="0"/>
              <a:t>".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			[</a:t>
            </a:r>
            <a:r>
              <a:rPr lang="en-US" sz="1600" dirty="0" smtClean="0"/>
              <a:t>C. </a:t>
            </a:r>
            <a:r>
              <a:rPr lang="ru-RU" sz="1600" dirty="0" err="1" smtClean="0"/>
              <a:t>Шоргин</a:t>
            </a:r>
            <a:r>
              <a:rPr lang="en-US" sz="1600" dirty="0" smtClean="0"/>
              <a:t>]</a:t>
            </a:r>
            <a:endParaRPr lang="en-US" sz="2000" dirty="0"/>
          </a:p>
          <a:p>
            <a:pPr marL="0" indent="0">
              <a:buNone/>
            </a:pPr>
            <a:r>
              <a:rPr lang="ru-RU" sz="2000" dirty="0"/>
              <a:t>Мой знакомый с Кордильер </a:t>
            </a:r>
            <a:endParaRPr lang="en-US" sz="2000" dirty="0" smtClean="0"/>
          </a:p>
          <a:p>
            <a:pPr marL="0" indent="0">
              <a:buNone/>
            </a:pPr>
            <a:r>
              <a:rPr lang="ru-RU" sz="2000" dirty="0" smtClean="0"/>
              <a:t>Запер </a:t>
            </a:r>
            <a:r>
              <a:rPr lang="ru-RU" sz="2000" dirty="0"/>
              <a:t>бабу в шифоньер.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ru-RU" sz="2000" dirty="0" smtClean="0"/>
              <a:t>Баба </a:t>
            </a:r>
            <a:r>
              <a:rPr lang="ru-RU" sz="2000" dirty="0"/>
              <a:t>взвыла: "Что ж мне, Петя,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ru-RU" sz="2000" dirty="0" smtClean="0"/>
              <a:t>До </a:t>
            </a:r>
            <a:r>
              <a:rPr lang="ru-RU" sz="2000" dirty="0"/>
              <a:t>смерти сидеть в буфете?" </a:t>
            </a:r>
            <a:endParaRPr lang="en-US" sz="2000" dirty="0" smtClean="0"/>
          </a:p>
          <a:p>
            <a:pPr marL="0" indent="0">
              <a:buNone/>
            </a:pPr>
            <a:r>
              <a:rPr lang="ru-RU" sz="2000" dirty="0" smtClean="0"/>
              <a:t>Но </a:t>
            </a:r>
            <a:r>
              <a:rPr lang="ru-RU" sz="2000" dirty="0"/>
              <a:t>не пожелал </a:t>
            </a:r>
            <a:r>
              <a:rPr lang="ru-RU" sz="2000" dirty="0" smtClean="0"/>
              <a:t>Иуда</a:t>
            </a:r>
            <a:endParaRPr lang="en-US" sz="2000" dirty="0" smtClean="0"/>
          </a:p>
          <a:p>
            <a:pPr marL="0" indent="0">
              <a:buNone/>
            </a:pPr>
            <a:r>
              <a:rPr lang="ru-RU" sz="2000" dirty="0" smtClean="0"/>
              <a:t>Выпустить </a:t>
            </a:r>
            <a:r>
              <a:rPr lang="ru-RU" sz="2000" dirty="0"/>
              <a:t>ее оттуда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</a:t>
            </a:r>
            <a:r>
              <a:rPr lang="en-US" sz="1600" dirty="0" smtClean="0"/>
              <a:t>[</a:t>
            </a:r>
            <a:r>
              <a:rPr lang="ru-RU" sz="1600" dirty="0" err="1" smtClean="0"/>
              <a:t>М.Ю.Розенблюм</a:t>
            </a:r>
            <a:r>
              <a:rPr lang="en-US" sz="1600" dirty="0" smtClean="0"/>
              <a:t>]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2811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There was an old fellow named Green, Who grew so abnormally lean,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   </a:t>
            </a:r>
            <a:r>
              <a:rPr lang="en-US" sz="1800" dirty="0" smtClean="0"/>
              <a:t> And </a:t>
            </a:r>
            <a:r>
              <a:rPr lang="en-US" sz="1800" dirty="0"/>
              <a:t>flat, and compressed,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   </a:t>
            </a:r>
            <a:r>
              <a:rPr lang="en-US" sz="1800" dirty="0" smtClean="0"/>
              <a:t> That </a:t>
            </a:r>
            <a:r>
              <a:rPr lang="en-US" sz="1800" dirty="0"/>
              <a:t>his back squeezed his chest, </a:t>
            </a:r>
            <a:endParaRPr lang="ru-RU" sz="1800" dirty="0" smtClean="0"/>
          </a:p>
          <a:p>
            <a:pPr marL="0" indent="0">
              <a:buNone/>
            </a:pPr>
            <a:r>
              <a:rPr lang="en-US" sz="1800" dirty="0" smtClean="0"/>
              <a:t>And </a:t>
            </a:r>
            <a:r>
              <a:rPr lang="en-US" sz="1800" dirty="0"/>
              <a:t>sideways he couldn't be seen.</a:t>
            </a:r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Известнейший </a:t>
            </a:r>
            <a:r>
              <a:rPr lang="ru-RU" sz="1800" dirty="0"/>
              <a:t>логик Поль </a:t>
            </a:r>
            <a:r>
              <a:rPr lang="ru-RU" sz="1800" dirty="0" smtClean="0"/>
              <a:t>Коэн</a:t>
            </a:r>
          </a:p>
          <a:p>
            <a:pPr marL="0" indent="0">
              <a:buNone/>
            </a:pPr>
            <a:r>
              <a:rPr lang="ru-RU" sz="1800" dirty="0" smtClean="0"/>
              <a:t>Был паталогически </a:t>
            </a:r>
            <a:r>
              <a:rPr lang="ru-RU" sz="1800" dirty="0"/>
              <a:t>строен.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   </a:t>
            </a:r>
            <a:r>
              <a:rPr lang="en-US" sz="1800" dirty="0" smtClean="0"/>
              <a:t> </a:t>
            </a:r>
            <a:r>
              <a:rPr lang="ru-RU" sz="1800" dirty="0" smtClean="0"/>
              <a:t>Прибыл </a:t>
            </a:r>
            <a:r>
              <a:rPr lang="ru-RU" sz="1800" dirty="0"/>
              <a:t>раз на конгресс,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   </a:t>
            </a:r>
            <a:r>
              <a:rPr lang="en-US" sz="1800" dirty="0" smtClean="0"/>
              <a:t> </a:t>
            </a:r>
            <a:r>
              <a:rPr lang="ru-RU" sz="1800" dirty="0" smtClean="0"/>
              <a:t>В </a:t>
            </a:r>
            <a:r>
              <a:rPr lang="ru-RU" sz="1800" dirty="0"/>
              <a:t>профиль встал и исчез.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Председатель </a:t>
            </a:r>
            <a:r>
              <a:rPr lang="ru-RU" sz="1800" dirty="0"/>
              <a:t>был страшно </a:t>
            </a:r>
            <a:r>
              <a:rPr lang="ru-RU" sz="1800" dirty="0" smtClean="0"/>
              <a:t>расстроен.</a:t>
            </a:r>
          </a:p>
          <a:p>
            <a:pPr marL="0" indent="0">
              <a:buNone/>
            </a:pPr>
            <a:r>
              <a:rPr lang="ru-RU" sz="1800" dirty="0"/>
              <a:t>	</a:t>
            </a:r>
            <a:r>
              <a:rPr lang="ru-RU" sz="1800" dirty="0" smtClean="0"/>
              <a:t>		</a:t>
            </a:r>
            <a:r>
              <a:rPr lang="en-US" sz="1600" dirty="0" smtClean="0"/>
              <a:t>[</a:t>
            </a:r>
            <a:r>
              <a:rPr lang="ru-RU" sz="1600" dirty="0" err="1" smtClean="0"/>
              <a:t>В.Гурвич</a:t>
            </a:r>
            <a:r>
              <a:rPr lang="en-US" sz="1600" dirty="0" smtClean="0"/>
              <a:t>]</a:t>
            </a:r>
            <a:endParaRPr lang="ru-RU" sz="16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/>
              <a:t>Мой приятель Саша К.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С </a:t>
            </a:r>
            <a:r>
              <a:rPr lang="ru-RU" sz="1800" dirty="0"/>
              <a:t>виду плоский как доска.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Каковая </a:t>
            </a:r>
            <a:r>
              <a:rPr lang="ru-RU" sz="1800" dirty="0"/>
              <a:t>симметричность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Вряд </a:t>
            </a:r>
            <a:r>
              <a:rPr lang="ru-RU" sz="1800" dirty="0"/>
              <a:t>ли красит его личность.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/>
              <a:t>	</a:t>
            </a:r>
            <a:r>
              <a:rPr lang="ru-RU" sz="1800" dirty="0" smtClean="0"/>
              <a:t>	       </a:t>
            </a:r>
            <a:r>
              <a:rPr lang="en-US" sz="1600" dirty="0" smtClean="0"/>
              <a:t>[</a:t>
            </a:r>
            <a:r>
              <a:rPr lang="ru-RU" sz="1600" dirty="0" err="1" smtClean="0"/>
              <a:t>М.Ю.Розенблюм</a:t>
            </a:r>
            <a:r>
              <a:rPr lang="en-US" sz="1600" dirty="0" smtClean="0"/>
              <a:t>]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0738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1628801"/>
            <a:ext cx="4464496" cy="44644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There was a young fellow from Tyne</a:t>
            </a:r>
            <a:br>
              <a:rPr lang="en-US" sz="2000" dirty="0"/>
            </a:br>
            <a:r>
              <a:rPr lang="en-US" sz="2000" dirty="0"/>
              <a:t>Put his head on the South-Eastern line;</a:t>
            </a:r>
            <a:br>
              <a:rPr lang="en-US" sz="2000" dirty="0"/>
            </a:br>
            <a:r>
              <a:rPr lang="en-US" sz="2000" dirty="0"/>
              <a:t>    But he died of ennui,</a:t>
            </a:r>
            <a:br>
              <a:rPr lang="en-US" sz="2000" dirty="0"/>
            </a:br>
            <a:r>
              <a:rPr lang="en-US" sz="2000" dirty="0"/>
              <a:t>    For the 5.53</a:t>
            </a:r>
            <a:br>
              <a:rPr lang="en-US" sz="2000" dirty="0"/>
            </a:br>
            <a:r>
              <a:rPr lang="en-US" sz="2000" dirty="0"/>
              <a:t>Didn't come till a quarter past nine.</a:t>
            </a:r>
            <a:br>
              <a:rPr lang="en-US" sz="2000" dirty="0"/>
            </a:br>
            <a:r>
              <a:rPr lang="ru-RU" sz="2000" i="1" dirty="0"/>
              <a:t>	</a:t>
            </a:r>
            <a:r>
              <a:rPr lang="ru-RU" sz="2000" i="1" dirty="0" smtClean="0"/>
              <a:t>			</a:t>
            </a:r>
            <a:r>
              <a:rPr lang="en-US" sz="1600" dirty="0" smtClean="0"/>
              <a:t>[Anon]</a:t>
            </a:r>
            <a:endParaRPr lang="ru-RU" sz="1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dirty="0"/>
              <a:t>Несчастный юнец из </a:t>
            </a:r>
            <a:r>
              <a:rPr lang="ru-RU" sz="1800" dirty="0" err="1" smtClean="0"/>
              <a:t>Барнстала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Решился </a:t>
            </a:r>
            <a:r>
              <a:rPr lang="ru-RU" sz="1800" dirty="0"/>
              <a:t>погибнуть на шпалах,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 А </a:t>
            </a:r>
            <a:r>
              <a:rPr lang="ru-RU" sz="1800" dirty="0"/>
              <a:t>умер с тоски: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 Поезд </a:t>
            </a:r>
            <a:r>
              <a:rPr lang="ru-RU" sz="1800" dirty="0"/>
              <a:t>5.43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Отошел </a:t>
            </a:r>
            <a:r>
              <a:rPr lang="ru-RU" sz="1800" dirty="0"/>
              <a:t>в 9.30 с вокзала</a:t>
            </a:r>
            <a:r>
              <a:rPr lang="ru-RU" sz="1800" dirty="0" smtClean="0"/>
              <a:t>.</a:t>
            </a:r>
          </a:p>
          <a:p>
            <a:pPr marL="0" indent="0">
              <a:buNone/>
            </a:pPr>
            <a:r>
              <a:rPr lang="ru-RU" sz="1800" dirty="0"/>
              <a:t>	</a:t>
            </a:r>
            <a:r>
              <a:rPr lang="ru-RU" sz="1800" dirty="0" smtClean="0"/>
              <a:t>	            </a:t>
            </a:r>
            <a:r>
              <a:rPr lang="en-US" sz="1600" dirty="0" smtClean="0"/>
              <a:t>[</a:t>
            </a:r>
            <a:r>
              <a:rPr lang="ru-RU" sz="1600" dirty="0"/>
              <a:t>О. Редькина </a:t>
            </a:r>
            <a:r>
              <a:rPr lang="en-US" sz="1600" dirty="0" smtClean="0"/>
              <a:t>]</a:t>
            </a: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800" dirty="0"/>
              <a:t>Раз один детина сельский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Положил </a:t>
            </a:r>
            <a:r>
              <a:rPr lang="ru-RU" sz="1800" dirty="0"/>
              <a:t>башку на рельсы.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   И </a:t>
            </a:r>
            <a:r>
              <a:rPr lang="ru-RU" sz="1800" dirty="0"/>
              <a:t>на этих самых ре...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   Он </a:t>
            </a:r>
            <a:r>
              <a:rPr lang="ru-RU" sz="1800" dirty="0"/>
              <a:t>от старости </a:t>
            </a:r>
            <a:r>
              <a:rPr lang="ru-RU" sz="1800" dirty="0" err="1"/>
              <a:t>помре</a:t>
            </a:r>
            <a:r>
              <a:rPr lang="ru-RU" sz="1800" dirty="0"/>
              <a:t>,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Потому </a:t>
            </a:r>
            <a:r>
              <a:rPr lang="ru-RU" sz="1800" dirty="0"/>
              <a:t>что </a:t>
            </a:r>
            <a:r>
              <a:rPr lang="ru-RU" sz="1800" dirty="0" err="1"/>
              <a:t>поездa</a:t>
            </a:r>
            <a:r>
              <a:rPr lang="ru-RU" sz="1800" dirty="0"/>
              <a:t>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Очень </a:t>
            </a:r>
            <a:r>
              <a:rPr lang="ru-RU" sz="1800" dirty="0"/>
              <a:t>сильно </a:t>
            </a:r>
            <a:r>
              <a:rPr lang="ru-RU" sz="1800" dirty="0" err="1"/>
              <a:t>опозда</a:t>
            </a:r>
            <a:r>
              <a:rPr lang="ru-RU" sz="1800" dirty="0" smtClean="0"/>
              <a:t>...</a:t>
            </a:r>
          </a:p>
          <a:p>
            <a:pPr marL="0" indent="0">
              <a:buNone/>
            </a:pPr>
            <a:r>
              <a:rPr lang="ru-RU" sz="1800" dirty="0" smtClean="0"/>
              <a:t>	                       </a:t>
            </a:r>
            <a:r>
              <a:rPr lang="en-US" sz="1600" dirty="0" smtClean="0"/>
              <a:t>[</a:t>
            </a:r>
            <a:r>
              <a:rPr lang="ru-RU" sz="1600" dirty="0" err="1" smtClean="0"/>
              <a:t>М.Ю.Розенблюм</a:t>
            </a:r>
            <a:r>
              <a:rPr lang="en-US" sz="1600" dirty="0" smtClean="0"/>
              <a:t>]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7165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1628800"/>
            <a:ext cx="4464496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 swagger young fellow once tried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To </a:t>
            </a:r>
            <a:r>
              <a:rPr lang="en-US" sz="2000" dirty="0"/>
              <a:t>drive a steam-roller at Hide.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When </a:t>
            </a:r>
            <a:r>
              <a:rPr lang="en-US" sz="2000" dirty="0"/>
              <a:t>it rolled him out flat,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He </a:t>
            </a:r>
            <a:r>
              <a:rPr lang="en-US" sz="2000" dirty="0"/>
              <a:t>said, "What of that ?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I'm </a:t>
            </a:r>
            <a:r>
              <a:rPr lang="en-US" sz="2000" dirty="0"/>
              <a:t>certainly thin, but I'm wide."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83968" y="1628800"/>
            <a:ext cx="4752528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Прихожанин один в </a:t>
            </a:r>
            <a:r>
              <a:rPr lang="ru-RU" sz="2000" dirty="0" smtClean="0"/>
              <a:t>Ланкашире</a:t>
            </a:r>
            <a:endParaRPr lang="en-US" sz="2000" dirty="0" smtClean="0"/>
          </a:p>
          <a:p>
            <a:pPr marL="0" indent="0">
              <a:buNone/>
            </a:pPr>
            <a:r>
              <a:rPr lang="ru-RU" sz="2000" dirty="0" smtClean="0"/>
              <a:t>Всю </a:t>
            </a:r>
            <a:r>
              <a:rPr lang="ru-RU" sz="2000" dirty="0"/>
              <a:t>премудрость черпал из псалтыри,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ru-RU" sz="2000" dirty="0" smtClean="0"/>
              <a:t>Но</a:t>
            </a:r>
            <a:r>
              <a:rPr lang="ru-RU" sz="2000" dirty="0"/>
              <a:t>, попавши разок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ru-RU" sz="2000" dirty="0" smtClean="0"/>
              <a:t>Под </a:t>
            </a:r>
            <a:r>
              <a:rPr lang="ru-RU" sz="2000" dirty="0"/>
              <a:t>дорожный каток, </a:t>
            </a:r>
            <a:endParaRPr lang="en-US" sz="2000" dirty="0" smtClean="0"/>
          </a:p>
          <a:p>
            <a:pPr marL="0" indent="0">
              <a:buNone/>
            </a:pPr>
            <a:r>
              <a:rPr lang="ru-RU" sz="2000" dirty="0" smtClean="0"/>
              <a:t>Стал </a:t>
            </a:r>
            <a:r>
              <a:rPr lang="ru-RU" sz="2000" dirty="0"/>
              <a:t>значительно тоньше и шире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	[</a:t>
            </a:r>
            <a:r>
              <a:rPr lang="ru-RU" sz="2000" dirty="0" err="1" smtClean="0"/>
              <a:t>И.Гр</a:t>
            </a:r>
            <a:r>
              <a:rPr lang="ru-RU" sz="2000" dirty="0" smtClean="0"/>
              <a:t>.</a:t>
            </a:r>
            <a:r>
              <a:rPr lang="en-US" sz="2000" dirty="0" smtClean="0"/>
              <a:t>]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4917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628800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There was an old man of Nantucket</a:t>
            </a:r>
            <a:r>
              <a:rPr lang="en-US" sz="2000" dirty="0" smtClean="0"/>
              <a:t>,</a:t>
            </a:r>
            <a:endParaRPr lang="ru-RU" sz="2000" dirty="0" smtClean="0"/>
          </a:p>
          <a:p>
            <a:pPr marL="0" indent="0">
              <a:buNone/>
            </a:pPr>
            <a:r>
              <a:rPr lang="en-US" sz="2000" dirty="0" smtClean="0"/>
              <a:t>Who </a:t>
            </a:r>
            <a:r>
              <a:rPr lang="en-US" sz="2000" dirty="0"/>
              <a:t>kept all his cash in a bucket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</a:t>
            </a:r>
            <a:r>
              <a:rPr lang="en-US" sz="2000" dirty="0" smtClean="0"/>
              <a:t> His </a:t>
            </a:r>
            <a:r>
              <a:rPr lang="en-US" sz="2000" dirty="0"/>
              <a:t>daughter named Nan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</a:t>
            </a:r>
            <a:r>
              <a:rPr lang="en-US" sz="2000" dirty="0" smtClean="0"/>
              <a:t> Ran </a:t>
            </a:r>
            <a:r>
              <a:rPr lang="en-US" sz="2000" dirty="0"/>
              <a:t>away with a man </a:t>
            </a:r>
            <a:endParaRPr lang="ru-RU" sz="2000" dirty="0" smtClean="0"/>
          </a:p>
          <a:p>
            <a:pPr marL="0" indent="0">
              <a:buNone/>
            </a:pPr>
            <a:r>
              <a:rPr lang="en-US" sz="2000" dirty="0" smtClean="0"/>
              <a:t>And </a:t>
            </a:r>
            <a:r>
              <a:rPr lang="en-US" sz="2000" dirty="0"/>
              <a:t>as for the bucket, Nantucket. 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355976" y="1628800"/>
            <a:ext cx="4330824" cy="44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Мой друг, хватив изрядно лишку</a:t>
            </a:r>
            <a:r>
              <a:rPr lang="ru-RU" sz="2000" dirty="0" smtClean="0"/>
              <a:t>,</a:t>
            </a:r>
          </a:p>
          <a:p>
            <a:pPr marL="0" indent="0">
              <a:buNone/>
            </a:pPr>
            <a:r>
              <a:rPr lang="ru-RU" sz="2000" dirty="0" smtClean="0"/>
              <a:t>Пихнул </a:t>
            </a:r>
            <a:r>
              <a:rPr lang="ru-RU" sz="2000" dirty="0"/>
              <a:t>в портфель свою сберкнижку. </a:t>
            </a:r>
            <a:endParaRPr lang="ru-RU" sz="2000" dirty="0" smtClean="0"/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ru-RU" sz="2000" dirty="0" smtClean="0"/>
              <a:t>К </a:t>
            </a:r>
            <a:r>
              <a:rPr lang="ru-RU" sz="2000" dirty="0"/>
              <a:t>нему в квартиру в час полночный </a:t>
            </a:r>
            <a:endParaRPr lang="ru-RU" sz="2000" dirty="0" smtClean="0"/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ru-RU" sz="2000" dirty="0" smtClean="0"/>
              <a:t>Посол </a:t>
            </a:r>
            <a:r>
              <a:rPr lang="ru-RU" sz="2000" dirty="0"/>
              <a:t>забрался полномочный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dirty="0" smtClean="0"/>
              <a:t>Бессильно </a:t>
            </a:r>
            <a:r>
              <a:rPr lang="ru-RU" sz="2000" dirty="0"/>
              <a:t>друг ругался матом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Вослед </a:t>
            </a:r>
            <a:r>
              <a:rPr lang="ru-RU" sz="2000" dirty="0"/>
              <a:t>обоим дипломатам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1600" dirty="0"/>
              <a:t>	</a:t>
            </a:r>
            <a:r>
              <a:rPr lang="ru-RU" sz="1600" dirty="0" smtClean="0"/>
              <a:t>	             (</a:t>
            </a:r>
            <a:r>
              <a:rPr lang="ru-RU" sz="1600" dirty="0" err="1" smtClean="0"/>
              <a:t>М.Ю.Розенблюм</a:t>
            </a:r>
            <a:r>
              <a:rPr lang="ru-RU" sz="1600" dirty="0" smtClean="0"/>
              <a:t>)</a:t>
            </a:r>
            <a:endParaRPr lang="ru-RU" sz="16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641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484785"/>
            <a:ext cx="4355976" cy="45365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 Turk by the name of </a:t>
            </a:r>
            <a:r>
              <a:rPr lang="en-US" sz="2400" dirty="0" err="1"/>
              <a:t>Haroun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Ate </a:t>
            </a:r>
            <a:r>
              <a:rPr lang="en-US" sz="2400" dirty="0"/>
              <a:t>whisky by means of a spoon.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To </a:t>
            </a:r>
            <a:r>
              <a:rPr lang="en-US" sz="2400" dirty="0"/>
              <a:t>one who asked why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This </a:t>
            </a:r>
            <a:r>
              <a:rPr lang="en-US" sz="2400" dirty="0"/>
              <a:t>Turk made reply: </a:t>
            </a:r>
          </a:p>
          <a:p>
            <a:pPr marL="0" indent="0">
              <a:buNone/>
            </a:pPr>
            <a:r>
              <a:rPr lang="en-US" sz="2400" dirty="0" smtClean="0"/>
              <a:t>"</a:t>
            </a:r>
            <a:r>
              <a:rPr lang="en-US" sz="2400" dirty="0"/>
              <a:t>To drink is forbidden, you loon</a:t>
            </a:r>
            <a:r>
              <a:rPr lang="en-US" sz="2400" dirty="0" smtClean="0"/>
              <a:t>."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99992" y="1484784"/>
            <a:ext cx="4536504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Мусульманин </a:t>
            </a:r>
            <a:r>
              <a:rPr lang="ru-RU" sz="2400" dirty="0" smtClean="0"/>
              <a:t>Абу-Бен-</a:t>
            </a:r>
            <a:r>
              <a:rPr lang="ru-RU" sz="2400" dirty="0" err="1" smtClean="0"/>
              <a:t>Симбел</a:t>
            </a:r>
            <a:endParaRPr lang="en-US" sz="2400" dirty="0" smtClean="0"/>
          </a:p>
          <a:p>
            <a:pPr marL="0" indent="0">
              <a:buNone/>
            </a:pPr>
            <a:r>
              <a:rPr lang="ru-RU" sz="2400" dirty="0" smtClean="0"/>
              <a:t>Виски </a:t>
            </a:r>
            <a:r>
              <a:rPr lang="ru-RU" sz="2400" dirty="0"/>
              <a:t>ложкой столовою ел.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ru-RU" sz="2400" dirty="0" smtClean="0"/>
              <a:t>На </a:t>
            </a:r>
            <a:r>
              <a:rPr lang="ru-RU" sz="2400" dirty="0"/>
              <a:t>вопрос, в чем причина,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ru-RU" sz="2400" dirty="0" smtClean="0"/>
              <a:t>Он </a:t>
            </a:r>
            <a:r>
              <a:rPr lang="ru-RU" sz="2400" dirty="0"/>
              <a:t>сказал: "Дурачина! </a:t>
            </a:r>
            <a:endParaRPr lang="en-US" sz="2400" dirty="0" smtClean="0"/>
          </a:p>
          <a:p>
            <a:pPr marL="0" indent="0">
              <a:buNone/>
            </a:pPr>
            <a:r>
              <a:rPr lang="ru-RU" sz="2400" dirty="0" smtClean="0"/>
              <a:t>ПИТЬ </a:t>
            </a:r>
            <a:r>
              <a:rPr lang="ru-RU" sz="2400" dirty="0"/>
              <a:t>спиртное Аллах не велел</a:t>
            </a:r>
            <a:r>
              <a:rPr lang="ru-RU" sz="2400" dirty="0" smtClean="0"/>
              <a:t>.“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ru-RU" sz="2400" dirty="0" smtClean="0"/>
              <a:t>	</a:t>
            </a:r>
            <a:r>
              <a:rPr lang="en-US" sz="1800" dirty="0" smtClean="0"/>
              <a:t>[</a:t>
            </a:r>
            <a:r>
              <a:rPr lang="ru-RU" sz="1800" dirty="0" err="1" smtClean="0"/>
              <a:t>В.Гурвич</a:t>
            </a:r>
            <a:r>
              <a:rPr lang="en-US" sz="1800" dirty="0" smtClean="0"/>
              <a:t>]</a:t>
            </a: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261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6792"/>
            <a:ext cx="9036496" cy="4896544"/>
          </a:xfrm>
        </p:spPr>
        <p:txBody>
          <a:bodyPr/>
          <a:lstStyle/>
          <a:p>
            <a:pPr marL="0" indent="0">
              <a:buNone/>
            </a:pPr>
            <a:r>
              <a:rPr lang="ru-RU" sz="4400" i="1" dirty="0"/>
              <a:t>Что бы там ни говорили, главное в поэзии </a:t>
            </a:r>
            <a:r>
              <a:rPr lang="ru-RU" sz="4400" i="1" dirty="0" smtClean="0"/>
              <a:t>– рифма</a:t>
            </a:r>
          </a:p>
          <a:p>
            <a:pPr marL="0" indent="0">
              <a:buNone/>
            </a:pPr>
            <a:r>
              <a:rPr lang="ru-RU" i="1" dirty="0"/>
              <a:t>	</a:t>
            </a:r>
            <a:r>
              <a:rPr lang="ru-RU" i="1" dirty="0" smtClean="0"/>
              <a:t>	«Манифест </a:t>
            </a:r>
            <a:r>
              <a:rPr lang="ru-RU" i="1" dirty="0" err="1" smtClean="0"/>
              <a:t>Брахипоэтов</a:t>
            </a:r>
            <a:r>
              <a:rPr lang="ru-RU" i="1" dirty="0" smtClean="0"/>
              <a:t>»</a:t>
            </a:r>
          </a:p>
          <a:p>
            <a:pPr marL="0" indent="0">
              <a:buNone/>
            </a:pPr>
            <a:r>
              <a:rPr lang="ru-RU" dirty="0" smtClean="0"/>
              <a:t>		рукописный </a:t>
            </a:r>
            <a:r>
              <a:rPr lang="ru-RU" dirty="0"/>
              <a:t>журнал </a:t>
            </a:r>
            <a:r>
              <a:rPr lang="ru-RU" dirty="0" smtClean="0"/>
              <a:t>«</a:t>
            </a:r>
            <a:r>
              <a:rPr lang="ru-RU" dirty="0" err="1" smtClean="0"/>
              <a:t>Ежевозможник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r>
              <a:rPr lang="ru-RU" i="1" dirty="0"/>
              <a:t>	</a:t>
            </a:r>
            <a:r>
              <a:rPr lang="ru-RU" i="1" dirty="0" smtClean="0"/>
              <a:t>	</a:t>
            </a:r>
            <a:r>
              <a:rPr lang="ru-RU" dirty="0"/>
              <a:t> </a:t>
            </a:r>
            <a:r>
              <a:rPr lang="ru-RU" dirty="0" smtClean="0"/>
              <a:t>Харьковский Политехнический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	1913-1914</a:t>
            </a:r>
          </a:p>
          <a:p>
            <a:pPr marL="0" indent="0" algn="ctr">
              <a:buNone/>
            </a:pPr>
            <a:r>
              <a:rPr lang="ru-RU" dirty="0" smtClean="0"/>
              <a:t>               (</a:t>
            </a:r>
            <a:r>
              <a:rPr lang="ru-RU" dirty="0" err="1" smtClean="0"/>
              <a:t>В.К.Житомирский</a:t>
            </a:r>
            <a:r>
              <a:rPr lang="ru-RU" dirty="0" smtClean="0"/>
              <a:t>, </a:t>
            </a:r>
            <a:r>
              <a:rPr lang="ru-RU" dirty="0" err="1" smtClean="0"/>
              <a:t>А.М.Финкель</a:t>
            </a:r>
            <a:r>
              <a:rPr lang="ru-RU" dirty="0" smtClean="0"/>
              <a:t> и другие)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84142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0" y="1628775"/>
            <a:ext cx="7380312" cy="45365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fly and a flea in a flue</a:t>
            </a:r>
            <a:br>
              <a:rPr lang="en-US" dirty="0"/>
            </a:br>
            <a:r>
              <a:rPr lang="en-US" dirty="0"/>
              <a:t>Were imprisoned, so what could they do?</a:t>
            </a:r>
            <a:br>
              <a:rPr lang="en-US" dirty="0"/>
            </a:br>
            <a:r>
              <a:rPr lang="en-US" dirty="0" smtClean="0"/>
              <a:t>    "</a:t>
            </a:r>
            <a:r>
              <a:rPr lang="en-US" dirty="0"/>
              <a:t>Let us fly," said the flea</a:t>
            </a:r>
            <a:br>
              <a:rPr lang="en-US" dirty="0"/>
            </a:br>
            <a:r>
              <a:rPr lang="en-US" dirty="0" smtClean="0"/>
              <a:t>    "</a:t>
            </a:r>
            <a:r>
              <a:rPr lang="en-US" dirty="0"/>
              <a:t>Let us </a:t>
            </a:r>
            <a:r>
              <a:rPr lang="en-US" dirty="0" err="1"/>
              <a:t>flee,"said</a:t>
            </a:r>
            <a:r>
              <a:rPr lang="en-US" dirty="0"/>
              <a:t> the fly</a:t>
            </a:r>
            <a:br>
              <a:rPr lang="en-US" dirty="0"/>
            </a:br>
            <a:r>
              <a:rPr lang="en-US" dirty="0"/>
              <a:t>So they flew through a flaw in the flue.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158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628800"/>
            <a:ext cx="4536504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 There was a Young Lady of Russia,</a:t>
            </a:r>
            <a:br>
              <a:rPr lang="en-US" sz="1800" dirty="0"/>
            </a:br>
            <a:r>
              <a:rPr lang="en-US" sz="1800" dirty="0"/>
              <a:t> Who screamed so that no one could hush her;</a:t>
            </a:r>
            <a:br>
              <a:rPr lang="en-US" sz="1800" dirty="0"/>
            </a:br>
            <a:r>
              <a:rPr lang="en-US" sz="1800" dirty="0"/>
              <a:t> </a:t>
            </a:r>
            <a:r>
              <a:rPr lang="en-US" sz="1800" dirty="0" smtClean="0"/>
              <a:t>    Her </a:t>
            </a:r>
            <a:r>
              <a:rPr lang="en-US" sz="1800" dirty="0"/>
              <a:t>screams were extreme,</a:t>
            </a:r>
            <a:br>
              <a:rPr lang="en-US" sz="1800" dirty="0"/>
            </a:br>
            <a:r>
              <a:rPr lang="en-US" sz="1800" dirty="0"/>
              <a:t> </a:t>
            </a:r>
            <a:r>
              <a:rPr lang="en-US" sz="1800" dirty="0" smtClean="0"/>
              <a:t>    No </a:t>
            </a:r>
            <a:r>
              <a:rPr lang="en-US" sz="1800" dirty="0"/>
              <a:t>one heard such a scream,</a:t>
            </a:r>
            <a:br>
              <a:rPr lang="en-US" sz="1800" dirty="0"/>
            </a:br>
            <a:r>
              <a:rPr lang="en-US" sz="1800" dirty="0"/>
              <a:t> As was screamed by that lady of Russia.</a:t>
            </a:r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1556792"/>
            <a:ext cx="4038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1800" dirty="0" smtClean="0"/>
              <a:t>Жила дама одна на Руси,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1800" dirty="0" smtClean="0"/>
              <a:t>Так кричала – святых выноси!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 smtClean="0"/>
              <a:t>    </a:t>
            </a:r>
            <a:r>
              <a:rPr lang="ru-RU" sz="1800" dirty="0" smtClean="0"/>
              <a:t>Её крик был велик,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 smtClean="0"/>
              <a:t>    </a:t>
            </a:r>
            <a:r>
              <a:rPr lang="ru-RU" sz="1800" dirty="0" smtClean="0"/>
              <a:t>Был сильнее тот крик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1800" dirty="0" smtClean="0"/>
              <a:t>Криков всех, что слышны на Руси.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1800" dirty="0"/>
              <a:t> </a:t>
            </a:r>
            <a:r>
              <a:rPr lang="ru-RU" sz="1800" dirty="0" smtClean="0"/>
              <a:t>  		</a:t>
            </a:r>
            <a:r>
              <a:rPr lang="ru-RU" sz="1600" dirty="0" smtClean="0"/>
              <a:t>     </a:t>
            </a:r>
            <a:r>
              <a:rPr lang="en-US" sz="1600" dirty="0" smtClean="0"/>
              <a:t>[</a:t>
            </a:r>
            <a:r>
              <a:rPr lang="ru-RU" sz="1600" dirty="0" err="1" smtClean="0"/>
              <a:t>М.А.Цфасман</a:t>
            </a:r>
            <a:r>
              <a:rPr lang="en-US" sz="1600" dirty="0" smtClean="0"/>
              <a:t>]</a:t>
            </a:r>
            <a:endParaRPr lang="ru-RU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1008"/>
            <a:ext cx="4355976" cy="2601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635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20688"/>
            <a:ext cx="799288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/>
              <a:t>There</a:t>
            </a:r>
            <a:r>
              <a:rPr lang="ru-RU" sz="2800" dirty="0"/>
              <a:t> </a:t>
            </a:r>
            <a:r>
              <a:rPr lang="ru-RU" sz="2800" dirty="0" err="1"/>
              <a:t>was</a:t>
            </a:r>
            <a:r>
              <a:rPr lang="ru-RU" sz="2800" dirty="0"/>
              <a:t> </a:t>
            </a:r>
            <a:r>
              <a:rPr lang="ru-RU" sz="2800" dirty="0" err="1"/>
              <a:t>an</a:t>
            </a:r>
            <a:r>
              <a:rPr lang="ru-RU" sz="2800" dirty="0"/>
              <a:t> </a:t>
            </a:r>
            <a:r>
              <a:rPr lang="en-US" sz="2800" dirty="0" smtClean="0"/>
              <a:t>old sorrowful bear</a:t>
            </a:r>
            <a:r>
              <a:rPr lang="ru-RU" sz="2800" dirty="0" smtClean="0"/>
              <a:t>,</a:t>
            </a:r>
            <a:endParaRPr lang="ru-RU" sz="2800" dirty="0"/>
          </a:p>
          <a:p>
            <a:r>
              <a:rPr lang="ru-RU" sz="2800" dirty="0" err="1" smtClean="0"/>
              <a:t>Who</a:t>
            </a:r>
            <a:r>
              <a:rPr lang="en-US" sz="2800" dirty="0" smtClean="0"/>
              <a:t>se feet – what a pity – were bare.</a:t>
            </a:r>
            <a:endParaRPr lang="ru-RU" sz="2800" dirty="0"/>
          </a:p>
          <a:p>
            <a:r>
              <a:rPr lang="ru-RU" sz="2800" dirty="0"/>
              <a:t>       </a:t>
            </a:r>
            <a:r>
              <a:rPr lang="en-US" sz="2800" dirty="0" smtClean="0"/>
              <a:t>He lived in a cage</a:t>
            </a:r>
            <a:r>
              <a:rPr lang="ru-RU" sz="2800" dirty="0" smtClean="0"/>
              <a:t>,</a:t>
            </a:r>
            <a:endParaRPr lang="ru-RU" sz="2800" dirty="0"/>
          </a:p>
          <a:p>
            <a:r>
              <a:rPr lang="ru-RU" sz="2800" dirty="0"/>
              <a:t>       </a:t>
            </a:r>
            <a:r>
              <a:rPr lang="en-US" sz="2800" dirty="0" smtClean="0"/>
              <a:t>To a pretty old age.</a:t>
            </a:r>
            <a:endParaRPr lang="ru-RU" sz="2800" dirty="0"/>
          </a:p>
          <a:p>
            <a:r>
              <a:rPr lang="en-US" sz="2800" dirty="0" smtClean="0"/>
              <a:t>A life that’s not easy to bear</a:t>
            </a:r>
            <a:r>
              <a:rPr lang="ru-RU" sz="2800" dirty="0" smtClean="0"/>
              <a:t>.</a:t>
            </a:r>
            <a:endParaRPr lang="ru-RU" sz="2800" dirty="0"/>
          </a:p>
          <a:p>
            <a:r>
              <a:rPr lang="ru-RU" sz="2800" dirty="0"/>
              <a:t>                                      </a:t>
            </a:r>
            <a:r>
              <a:rPr lang="en-US" sz="2800" dirty="0" smtClean="0"/>
              <a:t>		</a:t>
            </a:r>
            <a:r>
              <a:rPr lang="ru-RU" sz="2800" dirty="0" smtClean="0"/>
              <a:t>[</a:t>
            </a:r>
            <a:r>
              <a:rPr lang="en-US" sz="2800" dirty="0" err="1" smtClean="0"/>
              <a:t>M.A.Tsfasman</a:t>
            </a:r>
            <a:r>
              <a:rPr lang="ru-RU" sz="2800" dirty="0" smtClean="0"/>
              <a:t>]</a:t>
            </a:r>
            <a:endParaRPr lang="ru-RU" sz="2800" dirty="0"/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8806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i="1" dirty="0"/>
              <a:t>Alan Alexander Milne </a:t>
            </a: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en-US" sz="3200" i="1" dirty="0" smtClean="0"/>
              <a:t>1882-1956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A bear, however hard he tries,</a:t>
            </a:r>
            <a:br>
              <a:rPr lang="en-US" dirty="0"/>
            </a:br>
            <a:r>
              <a:rPr lang="en-US" dirty="0"/>
              <a:t>Grows tubby without exercise.</a:t>
            </a:r>
            <a:br>
              <a:rPr lang="en-US" dirty="0"/>
            </a:br>
            <a:r>
              <a:rPr lang="en-US" dirty="0"/>
              <a:t>Our Teddy Bear is short and fat,</a:t>
            </a:r>
            <a:br>
              <a:rPr lang="en-US" dirty="0"/>
            </a:br>
            <a:r>
              <a:rPr lang="en-US" dirty="0"/>
              <a:t>Which is not to be wondered at;</a:t>
            </a:r>
            <a:br>
              <a:rPr lang="en-US" dirty="0"/>
            </a:br>
            <a:r>
              <a:rPr lang="en-US" dirty="0"/>
              <a:t>He gets what exercise he can</a:t>
            </a:r>
            <a:br>
              <a:rPr lang="en-US" dirty="0"/>
            </a:br>
            <a:r>
              <a:rPr lang="en-US" dirty="0"/>
              <a:t>By falling off the ottoman,</a:t>
            </a:r>
            <a:br>
              <a:rPr lang="en-US" dirty="0"/>
            </a:br>
            <a:r>
              <a:rPr lang="en-US" dirty="0"/>
              <a:t>But generally seems to lack</a:t>
            </a:r>
            <a:br>
              <a:rPr lang="en-US" dirty="0"/>
            </a:br>
            <a:r>
              <a:rPr lang="en-US" dirty="0"/>
              <a:t>The energy to clamber back.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Now tubbiness is just the thing</a:t>
            </a:r>
            <a:br>
              <a:rPr lang="en-US" dirty="0"/>
            </a:br>
            <a:r>
              <a:rPr lang="en-US" dirty="0"/>
              <a:t>Which gets a fellow wondering;</a:t>
            </a:r>
            <a:br>
              <a:rPr lang="en-US" dirty="0"/>
            </a:br>
            <a:r>
              <a:rPr lang="en-US" dirty="0"/>
              <a:t>And Teddy worried lots about</a:t>
            </a:r>
            <a:br>
              <a:rPr lang="en-US" dirty="0"/>
            </a:br>
            <a:r>
              <a:rPr lang="en-US" dirty="0"/>
              <a:t>The fact that he was rather stout.</a:t>
            </a:r>
            <a:br>
              <a:rPr lang="en-US" dirty="0"/>
            </a:br>
            <a:r>
              <a:rPr lang="en-US" dirty="0"/>
              <a:t>He thought: "If only I were thin!</a:t>
            </a:r>
            <a:br>
              <a:rPr lang="en-US" dirty="0"/>
            </a:br>
            <a:r>
              <a:rPr lang="en-US" dirty="0"/>
              <a:t>But how does anyone begin?"</a:t>
            </a:r>
            <a:br>
              <a:rPr lang="en-US" dirty="0"/>
            </a:br>
            <a:r>
              <a:rPr lang="en-US" dirty="0"/>
              <a:t>He thought: "It really isn't fair</a:t>
            </a:r>
            <a:br>
              <a:rPr lang="en-US" dirty="0"/>
            </a:br>
            <a:r>
              <a:rPr lang="en-US" dirty="0"/>
              <a:t>To grudge one exercise and air."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556791"/>
            <a:ext cx="4320480" cy="4225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50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631844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For many weeks he pressed in vain</a:t>
            </a:r>
            <a:br>
              <a:rPr lang="en-US" sz="2000" dirty="0"/>
            </a:br>
            <a:r>
              <a:rPr lang="en-US" sz="2000" dirty="0"/>
              <a:t>His nose against the window-pane,</a:t>
            </a:r>
            <a:br>
              <a:rPr lang="en-US" sz="2000" dirty="0"/>
            </a:br>
            <a:r>
              <a:rPr lang="en-US" sz="2000" dirty="0"/>
              <a:t>And envied those who walked about</a:t>
            </a:r>
            <a:br>
              <a:rPr lang="en-US" sz="2000" dirty="0"/>
            </a:br>
            <a:r>
              <a:rPr lang="en-US" sz="2000" dirty="0"/>
              <a:t>Reducing their unwanted stout.</a:t>
            </a:r>
            <a:br>
              <a:rPr lang="en-US" sz="2000" dirty="0"/>
            </a:br>
            <a:r>
              <a:rPr lang="en-US" sz="2000" dirty="0"/>
              <a:t>None of the people he could see</a:t>
            </a:r>
            <a:br>
              <a:rPr lang="en-US" sz="2000" dirty="0"/>
            </a:br>
            <a:r>
              <a:rPr lang="en-US" sz="2000" dirty="0"/>
              <a:t>"Is quite" (he said) "as fat as me!"</a:t>
            </a:r>
            <a:br>
              <a:rPr lang="en-US" sz="2000" dirty="0"/>
            </a:br>
            <a:r>
              <a:rPr lang="en-US" sz="2000" dirty="0"/>
              <a:t>Then, with a still more moving sigh,</a:t>
            </a:r>
            <a:br>
              <a:rPr lang="en-US" sz="2000" dirty="0"/>
            </a:br>
            <a:r>
              <a:rPr lang="en-US" sz="2000" dirty="0"/>
              <a:t>"I mean" (he said) "as fat as I!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One night it happened that he took</a:t>
            </a:r>
            <a:br>
              <a:rPr lang="en-US" sz="2000" dirty="0"/>
            </a:br>
            <a:r>
              <a:rPr lang="en-US" sz="2000" dirty="0"/>
              <a:t>A peep at an old picture-book,</a:t>
            </a:r>
            <a:br>
              <a:rPr lang="en-US" sz="2000" dirty="0"/>
            </a:br>
            <a:r>
              <a:rPr lang="en-US" sz="2000" dirty="0"/>
              <a:t>Wherein he came across by chance</a:t>
            </a:r>
            <a:br>
              <a:rPr lang="en-US" sz="2000" dirty="0"/>
            </a:br>
            <a:r>
              <a:rPr lang="en-US" sz="2000" dirty="0"/>
              <a:t>The picture of a King of France</a:t>
            </a:r>
            <a:br>
              <a:rPr lang="en-US" sz="2000" dirty="0"/>
            </a:br>
            <a:r>
              <a:rPr lang="en-US" sz="2000" dirty="0"/>
              <a:t>(A </a:t>
            </a:r>
            <a:r>
              <a:rPr lang="en-US" sz="2000" dirty="0" err="1"/>
              <a:t>stoutish</a:t>
            </a:r>
            <a:r>
              <a:rPr lang="en-US" sz="2000" dirty="0"/>
              <a:t> man) and, down below,</a:t>
            </a:r>
            <a:br>
              <a:rPr lang="en-US" sz="2000" dirty="0"/>
            </a:br>
            <a:r>
              <a:rPr lang="en-US" sz="2000" dirty="0"/>
              <a:t>These words: "King Louis So and So,</a:t>
            </a:r>
            <a:br>
              <a:rPr lang="en-US" sz="2000" dirty="0"/>
            </a:br>
            <a:r>
              <a:rPr lang="en-US" sz="2000" dirty="0"/>
              <a:t>Nicknamed 'The Handsome!'" There he sat,</a:t>
            </a:r>
            <a:br>
              <a:rPr lang="en-US" sz="2000" dirty="0"/>
            </a:br>
            <a:r>
              <a:rPr lang="en-US" sz="2000" i="1" dirty="0"/>
              <a:t>And (think of it!) the man was fat!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2608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646246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Our bear rejoiced like anything</a:t>
            </a:r>
            <a:br>
              <a:rPr lang="en-US" sz="2000" dirty="0"/>
            </a:br>
            <a:r>
              <a:rPr lang="en-US" sz="2000" dirty="0"/>
              <a:t>To read about this famous King,</a:t>
            </a:r>
            <a:br>
              <a:rPr lang="en-US" sz="2000" dirty="0"/>
            </a:br>
            <a:r>
              <a:rPr lang="en-US" sz="2000" i="1" dirty="0"/>
              <a:t>Nicknamed "The Handsome." </a:t>
            </a:r>
            <a:r>
              <a:rPr lang="en-US" sz="2000" dirty="0"/>
              <a:t>There he sat,</a:t>
            </a:r>
            <a:br>
              <a:rPr lang="en-US" sz="2000" dirty="0"/>
            </a:br>
            <a:r>
              <a:rPr lang="en-US" sz="2000" dirty="0"/>
              <a:t>And certainly the man was fat.</a:t>
            </a:r>
            <a:br>
              <a:rPr lang="en-US" sz="2000" dirty="0"/>
            </a:br>
            <a:r>
              <a:rPr lang="en-US" sz="2000" i="1" dirty="0"/>
              <a:t>Nicknamed "The Handsome." </a:t>
            </a:r>
            <a:r>
              <a:rPr lang="en-US" sz="2000" dirty="0"/>
              <a:t>Not a doubt</a:t>
            </a:r>
            <a:br>
              <a:rPr lang="en-US" sz="2000" dirty="0"/>
            </a:br>
            <a:r>
              <a:rPr lang="en-US" sz="2000" dirty="0"/>
              <a:t>The man was definitely stout.</a:t>
            </a:r>
            <a:br>
              <a:rPr lang="en-US" sz="2000" dirty="0"/>
            </a:br>
            <a:r>
              <a:rPr lang="en-US" sz="2000" dirty="0"/>
              <a:t>Why then, a bear (for all his tub)</a:t>
            </a:r>
            <a:br>
              <a:rPr lang="en-US" sz="2000" dirty="0"/>
            </a:br>
            <a:r>
              <a:rPr lang="en-US" sz="2000" dirty="0"/>
              <a:t>Might yet be named "The Handsome Cub!"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"Might yet be named." Or did he mean</a:t>
            </a:r>
            <a:br>
              <a:rPr lang="en-US" sz="2000" dirty="0"/>
            </a:br>
            <a:r>
              <a:rPr lang="en-US" sz="2000" dirty="0"/>
              <a:t>That years ago he "might have been"?</a:t>
            </a:r>
            <a:br>
              <a:rPr lang="en-US" sz="2000" dirty="0"/>
            </a:br>
            <a:r>
              <a:rPr lang="en-US" sz="2000" dirty="0"/>
              <a:t>For now he felt a slight misgiving:</a:t>
            </a:r>
            <a:br>
              <a:rPr lang="en-US" sz="2000" dirty="0"/>
            </a:br>
            <a:r>
              <a:rPr lang="en-US" sz="2000" dirty="0"/>
              <a:t>"Is Louis So and So still living?</a:t>
            </a:r>
            <a:br>
              <a:rPr lang="en-US" sz="2000" dirty="0"/>
            </a:br>
            <a:r>
              <a:rPr lang="en-US" sz="2000" dirty="0"/>
              <a:t>Fashions in beauty have a way</a:t>
            </a:r>
            <a:br>
              <a:rPr lang="en-US" sz="2000" dirty="0"/>
            </a:br>
            <a:r>
              <a:rPr lang="en-US" sz="2000" dirty="0"/>
              <a:t>Of altering from day to day.</a:t>
            </a:r>
            <a:br>
              <a:rPr lang="en-US" sz="2000" dirty="0"/>
            </a:br>
            <a:r>
              <a:rPr lang="en-US" sz="2000" dirty="0"/>
              <a:t>Is 'Handsome Louis' with us yet?</a:t>
            </a:r>
            <a:br>
              <a:rPr lang="en-US" sz="2000" dirty="0"/>
            </a:br>
            <a:r>
              <a:rPr lang="en-US" sz="2000" dirty="0"/>
              <a:t>Unfortunately I forget."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286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646246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Next morning (nose to window-pane)</a:t>
            </a:r>
            <a:br>
              <a:rPr lang="en-US" sz="2000" dirty="0"/>
            </a:br>
            <a:r>
              <a:rPr lang="en-US" sz="2000" dirty="0"/>
              <a:t>The doubt occurred to him again.</a:t>
            </a:r>
            <a:br>
              <a:rPr lang="en-US" sz="2000" dirty="0"/>
            </a:br>
            <a:r>
              <a:rPr lang="en-US" sz="2000" dirty="0"/>
              <a:t>One question hammered in his head:</a:t>
            </a:r>
            <a:br>
              <a:rPr lang="en-US" sz="2000" dirty="0"/>
            </a:br>
            <a:r>
              <a:rPr lang="en-US" sz="2000" dirty="0"/>
              <a:t>"Is he alive or is he dead?"</a:t>
            </a:r>
            <a:br>
              <a:rPr lang="en-US" sz="2000" dirty="0"/>
            </a:br>
            <a:r>
              <a:rPr lang="en-US" sz="2000" dirty="0"/>
              <a:t>Thus, nose to pane, he pondered; but</a:t>
            </a:r>
            <a:br>
              <a:rPr lang="en-US" sz="2000" dirty="0"/>
            </a:br>
            <a:r>
              <a:rPr lang="en-US" sz="2000" dirty="0"/>
              <a:t>The lattice window, loosely shut,</a:t>
            </a:r>
            <a:br>
              <a:rPr lang="en-US" sz="2000" dirty="0"/>
            </a:br>
            <a:r>
              <a:rPr lang="en-US" sz="2000" dirty="0"/>
              <a:t>Swung open. With one startled "Oh!"</a:t>
            </a:r>
            <a:br>
              <a:rPr lang="en-US" sz="2000" dirty="0"/>
            </a:br>
            <a:r>
              <a:rPr lang="en-US" sz="2000" dirty="0"/>
              <a:t>Our Teddy disappeared below.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There happened to be passing by</a:t>
            </a:r>
            <a:br>
              <a:rPr lang="en-US" sz="2000" dirty="0"/>
            </a:br>
            <a:r>
              <a:rPr lang="en-US" sz="2000" dirty="0"/>
              <a:t>A plump man with a twinkling eye,</a:t>
            </a:r>
            <a:br>
              <a:rPr lang="en-US" sz="2000" dirty="0"/>
            </a:br>
            <a:r>
              <a:rPr lang="en-US" sz="2000" dirty="0"/>
              <a:t>Who, seeing Teddy in the street,</a:t>
            </a:r>
            <a:br>
              <a:rPr lang="en-US" sz="2000" dirty="0"/>
            </a:br>
            <a:r>
              <a:rPr lang="en-US" sz="2000" dirty="0"/>
              <a:t>Raised him politely to his feet,</a:t>
            </a:r>
            <a:br>
              <a:rPr lang="en-US" sz="2000" dirty="0"/>
            </a:br>
            <a:r>
              <a:rPr lang="en-US" sz="2000" dirty="0"/>
              <a:t>And murmured kindly in his ear</a:t>
            </a:r>
            <a:br>
              <a:rPr lang="en-US" sz="2000" dirty="0"/>
            </a:br>
            <a:r>
              <a:rPr lang="en-US" sz="2000" dirty="0"/>
              <a:t>Soft words of comfort and of cheer:</a:t>
            </a:r>
            <a:br>
              <a:rPr lang="en-US" sz="2000" dirty="0"/>
            </a:br>
            <a:r>
              <a:rPr lang="en-US" sz="2000" dirty="0"/>
              <a:t>"Well, well!" "Allow me!" "Not at all."</a:t>
            </a:r>
            <a:br>
              <a:rPr lang="en-US" sz="2000" dirty="0"/>
            </a:br>
            <a:r>
              <a:rPr lang="en-US" sz="2000" dirty="0"/>
              <a:t>"Tut-tut! A very nasty fall."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5902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646246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Our Teddy answered not a word;</a:t>
            </a:r>
            <a:br>
              <a:rPr lang="en-US" sz="2000" dirty="0"/>
            </a:br>
            <a:r>
              <a:rPr lang="en-US" sz="2000" dirty="0"/>
              <a:t>It's doubtful if he even heard.</a:t>
            </a:r>
            <a:br>
              <a:rPr lang="en-US" sz="2000" dirty="0"/>
            </a:br>
            <a:r>
              <a:rPr lang="en-US" sz="2000" dirty="0"/>
              <a:t>Our bear could only look and look:</a:t>
            </a:r>
            <a:br>
              <a:rPr lang="en-US" sz="2000" dirty="0"/>
            </a:br>
            <a:r>
              <a:rPr lang="en-US" sz="2000" dirty="0"/>
              <a:t>The stout man in the picture-book!</a:t>
            </a:r>
            <a:br>
              <a:rPr lang="en-US" sz="2000" dirty="0"/>
            </a:br>
            <a:r>
              <a:rPr lang="en-US" sz="2000" dirty="0"/>
              <a:t>That 'handsome' King - could this be he,</a:t>
            </a:r>
            <a:br>
              <a:rPr lang="en-US" sz="2000" dirty="0"/>
            </a:br>
            <a:r>
              <a:rPr lang="en-US" sz="2000" dirty="0"/>
              <a:t>This man of adiposity?</a:t>
            </a:r>
            <a:br>
              <a:rPr lang="en-US" sz="2000" dirty="0"/>
            </a:br>
            <a:r>
              <a:rPr lang="en-US" sz="2000" dirty="0"/>
              <a:t>"Impossible," he thought. "But still,</a:t>
            </a:r>
            <a:br>
              <a:rPr lang="en-US" sz="2000" dirty="0"/>
            </a:br>
            <a:r>
              <a:rPr lang="en-US" sz="2000" dirty="0"/>
              <a:t>No harm in asking. Yes I will!"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"Are you," he </a:t>
            </a:r>
            <a:r>
              <a:rPr lang="en-US" sz="2000" dirty="0" err="1"/>
              <a:t>said,"by</a:t>
            </a:r>
            <a:r>
              <a:rPr lang="en-US" sz="2000" dirty="0"/>
              <a:t> any chance</a:t>
            </a:r>
            <a:br>
              <a:rPr lang="en-US" sz="2000" dirty="0"/>
            </a:br>
            <a:r>
              <a:rPr lang="en-US" sz="2000" dirty="0"/>
              <a:t>His Majesty the King of France?"</a:t>
            </a:r>
            <a:br>
              <a:rPr lang="en-US" sz="2000" dirty="0"/>
            </a:br>
            <a:r>
              <a:rPr lang="en-US" sz="2000" dirty="0"/>
              <a:t>The other answered, "I am that,"</a:t>
            </a:r>
            <a:br>
              <a:rPr lang="en-US" sz="2000" dirty="0"/>
            </a:br>
            <a:r>
              <a:rPr lang="en-US" sz="2000" dirty="0"/>
              <a:t>Bowed stiffly, and removed his hat;</a:t>
            </a:r>
            <a:br>
              <a:rPr lang="en-US" sz="2000" dirty="0"/>
            </a:br>
            <a:r>
              <a:rPr lang="en-US" sz="2000" dirty="0"/>
              <a:t>Then said, "Excuse me," with an air,</a:t>
            </a:r>
            <a:br>
              <a:rPr lang="en-US" sz="2000" dirty="0"/>
            </a:br>
            <a:r>
              <a:rPr lang="en-US" sz="2000" dirty="0"/>
              <a:t>"But is it </a:t>
            </a:r>
            <a:r>
              <a:rPr lang="en-US" sz="2000" dirty="0" err="1"/>
              <a:t>Mr</a:t>
            </a:r>
            <a:r>
              <a:rPr lang="en-US" sz="2000" dirty="0"/>
              <a:t> Edward Bear?"</a:t>
            </a:r>
            <a:br>
              <a:rPr lang="en-US" sz="2000" dirty="0"/>
            </a:br>
            <a:r>
              <a:rPr lang="en-US" sz="2000" dirty="0"/>
              <a:t>And Teddy, bending very low,</a:t>
            </a:r>
            <a:br>
              <a:rPr lang="en-US" sz="2000" dirty="0"/>
            </a:br>
            <a:r>
              <a:rPr lang="en-US" sz="2000" dirty="0"/>
              <a:t>Replied politely, "Even so!"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8559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646246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They stood beneath the window there,</a:t>
            </a:r>
            <a:br>
              <a:rPr lang="en-US" sz="2000" dirty="0"/>
            </a:br>
            <a:r>
              <a:rPr lang="en-US" sz="2000" dirty="0"/>
              <a:t>The King and </a:t>
            </a:r>
            <a:r>
              <a:rPr lang="en-US" sz="2000" dirty="0" err="1"/>
              <a:t>Mr</a:t>
            </a:r>
            <a:r>
              <a:rPr lang="en-US" sz="2000" dirty="0"/>
              <a:t> Edward Bear,</a:t>
            </a:r>
            <a:br>
              <a:rPr lang="en-US" sz="2000" dirty="0"/>
            </a:br>
            <a:r>
              <a:rPr lang="en-US" sz="2000" dirty="0"/>
              <a:t>And, handsome, if a trifle fat,</a:t>
            </a:r>
            <a:br>
              <a:rPr lang="en-US" sz="2000" dirty="0"/>
            </a:br>
            <a:r>
              <a:rPr lang="en-US" sz="2000" dirty="0"/>
              <a:t>Talked carelessly of this and that....</a:t>
            </a:r>
            <a:br>
              <a:rPr lang="en-US" sz="2000" dirty="0"/>
            </a:br>
            <a:r>
              <a:rPr lang="en-US" sz="2000" dirty="0"/>
              <a:t>Then said His Majesty, "Well, well,</a:t>
            </a:r>
            <a:br>
              <a:rPr lang="en-US" sz="2000" dirty="0"/>
            </a:br>
            <a:r>
              <a:rPr lang="en-US" sz="2000" dirty="0"/>
              <a:t>I must get on," and rang the bell.</a:t>
            </a:r>
            <a:br>
              <a:rPr lang="en-US" sz="2000" dirty="0"/>
            </a:br>
            <a:r>
              <a:rPr lang="en-US" sz="2000" dirty="0"/>
              <a:t>"Your bear, I think," he smiled. "Good-day!"</a:t>
            </a:r>
            <a:br>
              <a:rPr lang="en-US" sz="2000" dirty="0"/>
            </a:br>
            <a:r>
              <a:rPr lang="en-US" sz="2000" dirty="0"/>
              <a:t>And turned, and went upon his way.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A bear, however hard he tries,</a:t>
            </a:r>
            <a:br>
              <a:rPr lang="en-US" sz="2000" dirty="0"/>
            </a:br>
            <a:r>
              <a:rPr lang="en-US" sz="2000" dirty="0"/>
              <a:t>Grows tubby without exercise.</a:t>
            </a:r>
            <a:br>
              <a:rPr lang="en-US" sz="2000" dirty="0"/>
            </a:br>
            <a:r>
              <a:rPr lang="en-US" sz="2000" dirty="0"/>
              <a:t>Our Teddy Bear is short and fat,</a:t>
            </a:r>
            <a:br>
              <a:rPr lang="en-US" sz="2000" dirty="0"/>
            </a:br>
            <a:r>
              <a:rPr lang="en-US" sz="2000" dirty="0"/>
              <a:t>Which is not to be wondered at.</a:t>
            </a:r>
            <a:br>
              <a:rPr lang="en-US" sz="2000" dirty="0"/>
            </a:br>
            <a:r>
              <a:rPr lang="en-US" sz="2000" dirty="0"/>
              <a:t>But do you think it worries him</a:t>
            </a:r>
            <a:br>
              <a:rPr lang="en-US" sz="2000" dirty="0"/>
            </a:br>
            <a:r>
              <a:rPr lang="en-US" sz="2000" dirty="0"/>
              <a:t>To know that he is far from slim?</a:t>
            </a:r>
            <a:br>
              <a:rPr lang="en-US" sz="2000" dirty="0"/>
            </a:br>
            <a:r>
              <a:rPr lang="en-US" sz="2000" dirty="0"/>
              <a:t>No, just the other way about -</a:t>
            </a:r>
            <a:br>
              <a:rPr lang="en-US" sz="2000" dirty="0"/>
            </a:br>
            <a:r>
              <a:rPr lang="en-US" sz="2000" dirty="0"/>
              <a:t>He's </a:t>
            </a:r>
            <a:r>
              <a:rPr lang="en-US" sz="2000" i="1" dirty="0"/>
              <a:t>proud </a:t>
            </a:r>
            <a:r>
              <a:rPr lang="en-US" sz="2000" dirty="0"/>
              <a:t>of being short and stout.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9504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628800"/>
            <a:ext cx="4495800" cy="44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There was a young lady of </a:t>
            </a:r>
            <a:r>
              <a:rPr lang="en-US" sz="2000" dirty="0" err="1"/>
              <a:t>Sturky</a:t>
            </a:r>
            <a:r>
              <a:rPr lang="en-US" sz="2000" dirty="0"/>
              <a:t>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Who </a:t>
            </a:r>
            <a:r>
              <a:rPr lang="en-US" sz="2000" dirty="0"/>
              <a:t>had an affair with a darkie.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The </a:t>
            </a:r>
            <a:r>
              <a:rPr lang="en-US" sz="2000" dirty="0"/>
              <a:t>results of their sins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Were </a:t>
            </a:r>
            <a:r>
              <a:rPr lang="en-US" sz="2000" dirty="0"/>
              <a:t>quadruplets, not twins, </a:t>
            </a:r>
            <a:endParaRPr lang="ru-RU" sz="2000" dirty="0" smtClean="0"/>
          </a:p>
          <a:p>
            <a:pPr marL="0" indent="0">
              <a:buNone/>
            </a:pPr>
            <a:r>
              <a:rPr lang="en-US" sz="2000" dirty="0" smtClean="0"/>
              <a:t>One </a:t>
            </a:r>
            <a:r>
              <a:rPr lang="en-US" sz="2000" dirty="0"/>
              <a:t>black, and two white, and one khaki. 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Синьорина одна в </a:t>
            </a:r>
            <a:r>
              <a:rPr lang="ru-RU" sz="2000" dirty="0" err="1"/>
              <a:t>Рио-негро</a:t>
            </a:r>
            <a:r>
              <a:rPr lang="ru-RU" sz="2000" dirty="0"/>
              <a:t> </a:t>
            </a:r>
            <a:endParaRPr lang="en-US" sz="2000" dirty="0" smtClean="0"/>
          </a:p>
          <a:p>
            <a:pPr marL="0" indent="0">
              <a:buNone/>
            </a:pPr>
            <a:r>
              <a:rPr lang="ru-RU" sz="2000" dirty="0" smtClean="0"/>
              <a:t>Содержала </a:t>
            </a:r>
            <a:r>
              <a:rPr lang="ru-RU" sz="2000" dirty="0"/>
              <a:t>любовника-негра.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ru-RU" sz="2000" dirty="0" smtClean="0"/>
              <a:t>И </a:t>
            </a:r>
            <a:r>
              <a:rPr lang="ru-RU" sz="2000" dirty="0"/>
              <a:t>от этих </a:t>
            </a:r>
            <a:r>
              <a:rPr lang="ru-RU" sz="2000" dirty="0" smtClean="0"/>
              <a:t>затей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ru-RU" sz="2000" dirty="0" smtClean="0"/>
              <a:t>Родилось </a:t>
            </a:r>
            <a:r>
              <a:rPr lang="ru-RU" sz="2000" dirty="0"/>
              <a:t>пять детей</a:t>
            </a:r>
            <a:r>
              <a:rPr lang="ru-RU" sz="2000" dirty="0" smtClean="0"/>
              <a:t>:</a:t>
            </a:r>
            <a:r>
              <a:rPr lang="en-US" sz="2000" dirty="0" smtClean="0"/>
              <a:t>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Черный</a:t>
            </a:r>
            <a:r>
              <a:rPr lang="ru-RU" sz="2000" dirty="0"/>
              <a:t>, белый и три в</a:t>
            </a:r>
            <a:r>
              <a:rPr lang="ru-RU" sz="2000" dirty="0" smtClean="0"/>
              <a:t>роде </a:t>
            </a:r>
            <a:r>
              <a:rPr lang="ru-RU" sz="2000" dirty="0"/>
              <a:t>зебры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dirty="0"/>
              <a:t>	</a:t>
            </a:r>
            <a:r>
              <a:rPr lang="ru-RU" sz="2000" dirty="0" smtClean="0"/>
              <a:t>	                </a:t>
            </a:r>
            <a:r>
              <a:rPr lang="en-US" sz="1600" dirty="0" smtClean="0"/>
              <a:t>[</a:t>
            </a:r>
            <a:r>
              <a:rPr lang="ru-RU" sz="1600" dirty="0" err="1" smtClean="0"/>
              <a:t>В.Гурвич</a:t>
            </a:r>
            <a:r>
              <a:rPr lang="en-US" sz="1600" dirty="0" smtClean="0"/>
              <a:t>]</a:t>
            </a:r>
            <a:endParaRPr lang="ru-RU" sz="20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105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751344"/>
            <a:ext cx="813690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Слышен свист и вой локомобиля,</a:t>
            </a:r>
            <a:br>
              <a:rPr lang="ru-RU" sz="2800" dirty="0"/>
            </a:br>
            <a:r>
              <a:rPr lang="ru-RU" sz="2800" dirty="0"/>
              <a:t>Дверь лингвисты войлоком </a:t>
            </a:r>
            <a:r>
              <a:rPr lang="ru-RU" sz="2800" dirty="0" smtClean="0"/>
              <a:t>обили.</a:t>
            </a:r>
          </a:p>
          <a:p>
            <a:r>
              <a:rPr lang="ru-RU" sz="1600" dirty="0" smtClean="0"/>
              <a:t>						(</a:t>
            </a:r>
            <a:r>
              <a:rPr lang="ru-RU" sz="1600" dirty="0" err="1" smtClean="0"/>
              <a:t>Н.С.Гумилев</a:t>
            </a:r>
            <a:r>
              <a:rPr lang="ru-RU" sz="1600" dirty="0" smtClean="0"/>
              <a:t>)</a:t>
            </a:r>
          </a:p>
          <a:p>
            <a:endParaRPr lang="ru-RU" sz="1600" dirty="0"/>
          </a:p>
          <a:p>
            <a:r>
              <a:rPr lang="ru-RU" sz="2800" dirty="0" err="1" smtClean="0"/>
              <a:t>Ветвисторогий</a:t>
            </a:r>
            <a:r>
              <a:rPr lang="ru-RU" sz="2800" dirty="0"/>
              <a:t>, </a:t>
            </a:r>
            <a:r>
              <a:rPr lang="ru-RU" sz="2800" dirty="0" smtClean="0"/>
              <a:t>светло-синий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Топтал пятнадцать лет лось иней</a:t>
            </a:r>
            <a:r>
              <a:rPr lang="ru-RU" sz="2800" dirty="0" smtClean="0"/>
              <a:t>.</a:t>
            </a:r>
          </a:p>
          <a:p>
            <a:r>
              <a:rPr lang="ru-RU" sz="1600" dirty="0" smtClean="0"/>
              <a:t>					          (</a:t>
            </a:r>
            <a:r>
              <a:rPr lang="ru-RU" sz="1600" dirty="0" err="1" smtClean="0"/>
              <a:t>В.К.Житомирский</a:t>
            </a:r>
            <a:r>
              <a:rPr lang="ru-RU" sz="1600" dirty="0" smtClean="0"/>
              <a:t>)</a:t>
            </a:r>
          </a:p>
          <a:p>
            <a:endParaRPr lang="ru-RU" sz="1600" dirty="0"/>
          </a:p>
          <a:p>
            <a:r>
              <a:rPr lang="ru-RU" sz="2800" dirty="0"/>
              <a:t>И пишется неутомимо Тора</a:t>
            </a:r>
            <a:br>
              <a:rPr lang="ru-RU" sz="2800" dirty="0"/>
            </a:br>
            <a:r>
              <a:rPr lang="ru-RU" sz="2800" dirty="0"/>
              <a:t>Всю ночь колесами </a:t>
            </a:r>
            <a:r>
              <a:rPr lang="ru-RU" sz="2800" dirty="0" smtClean="0"/>
              <a:t>мотора.</a:t>
            </a:r>
          </a:p>
          <a:p>
            <a:r>
              <a:rPr lang="ru-RU" sz="1600" dirty="0" smtClean="0"/>
              <a:t>					(</a:t>
            </a:r>
            <a:r>
              <a:rPr lang="ru-RU" sz="1600" dirty="0" err="1"/>
              <a:t>В.К.Житомирский</a:t>
            </a:r>
            <a:r>
              <a:rPr lang="ru-RU" sz="1600" dirty="0"/>
              <a:t>)</a:t>
            </a:r>
          </a:p>
          <a:p>
            <a:endParaRPr lang="en-US" sz="1600" dirty="0" smtClean="0"/>
          </a:p>
          <a:p>
            <a:r>
              <a:rPr lang="ru-RU" sz="2800" dirty="0" smtClean="0"/>
              <a:t>Коль рабби любит брокколи, </a:t>
            </a:r>
          </a:p>
          <a:p>
            <a:r>
              <a:rPr lang="ru-RU" sz="2800" dirty="0" smtClean="0"/>
              <a:t>В кольраби много проку ли?</a:t>
            </a:r>
          </a:p>
          <a:p>
            <a:r>
              <a:rPr lang="ru-RU" sz="2800" dirty="0"/>
              <a:t>	</a:t>
            </a:r>
            <a:r>
              <a:rPr lang="ru-RU" sz="2800" dirty="0" smtClean="0"/>
              <a:t>				</a:t>
            </a:r>
            <a:r>
              <a:rPr lang="ru-RU" sz="1600" dirty="0" smtClean="0"/>
              <a:t>(</a:t>
            </a:r>
            <a:r>
              <a:rPr lang="ru-RU" sz="1600" dirty="0" err="1" smtClean="0"/>
              <a:t>К.М.Великанов</a:t>
            </a:r>
            <a:r>
              <a:rPr lang="ru-RU" sz="1600" dirty="0" smtClean="0"/>
              <a:t>)</a:t>
            </a:r>
          </a:p>
          <a:p>
            <a:endParaRPr lang="ru-RU" sz="2000" dirty="0"/>
          </a:p>
          <a:p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139608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1556792"/>
            <a:ext cx="4388296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 mathematician named </a:t>
            </a:r>
            <a:r>
              <a:rPr lang="en-US" sz="2000" dirty="0" smtClean="0"/>
              <a:t>Haines</a:t>
            </a:r>
            <a:endParaRPr lang="ru-RU" sz="2000" dirty="0" smtClean="0"/>
          </a:p>
          <a:p>
            <a:pPr marL="0" indent="0">
              <a:buNone/>
            </a:pPr>
            <a:r>
              <a:rPr lang="en-US" sz="2000" dirty="0" smtClean="0"/>
              <a:t>After </a:t>
            </a:r>
            <a:r>
              <a:rPr lang="en-US" sz="2000" dirty="0"/>
              <a:t>infinite racking of brains </a:t>
            </a: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    </a:t>
            </a:r>
            <a:r>
              <a:rPr lang="en-US" sz="2000" dirty="0" smtClean="0"/>
              <a:t>Now </a:t>
            </a:r>
            <a:r>
              <a:rPr lang="en-US" sz="2000" dirty="0"/>
              <a:t>says has found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</a:t>
            </a:r>
            <a:r>
              <a:rPr lang="en-US" sz="2000" dirty="0" smtClean="0"/>
              <a:t>A </a:t>
            </a:r>
            <a:r>
              <a:rPr lang="en-US" sz="2000" dirty="0"/>
              <a:t>new kind of sound </a:t>
            </a:r>
            <a:endParaRPr lang="ru-RU" sz="2000" dirty="0" smtClean="0"/>
          </a:p>
          <a:p>
            <a:pPr marL="0" indent="0">
              <a:buNone/>
            </a:pPr>
            <a:r>
              <a:rPr lang="en-US" sz="2000" dirty="0" smtClean="0"/>
              <a:t>That </a:t>
            </a:r>
            <a:r>
              <a:rPr lang="en-US" sz="2000" dirty="0"/>
              <a:t>travels much faster than planes. 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Математик по имени Петр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В </a:t>
            </a:r>
            <a:r>
              <a:rPr lang="ru-RU" sz="2000" dirty="0"/>
              <a:t>результате упорной работы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   И</a:t>
            </a:r>
            <a:r>
              <a:rPr lang="ru-RU" sz="2000" dirty="0"/>
              <a:t>, конечно, не вдруг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   Изобрел </a:t>
            </a:r>
            <a:r>
              <a:rPr lang="ru-RU" sz="2000" dirty="0"/>
              <a:t>новый звук,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Что </a:t>
            </a:r>
            <a:r>
              <a:rPr lang="ru-RU" sz="2000" dirty="0"/>
              <a:t>летает быстрей самолета. </a:t>
            </a:r>
            <a:endParaRPr lang="ru-RU" sz="2000" dirty="0" smtClean="0"/>
          </a:p>
          <a:p>
            <a:pPr marL="0" indent="0">
              <a:buNone/>
            </a:pPr>
            <a:r>
              <a:rPr lang="en-US" sz="1600" dirty="0" smtClean="0"/>
              <a:t>			         [</a:t>
            </a:r>
            <a:r>
              <a:rPr lang="ru-RU" sz="1600" dirty="0" smtClean="0"/>
              <a:t>Кузя</a:t>
            </a:r>
            <a:r>
              <a:rPr lang="en-US" sz="1600" dirty="0" smtClean="0"/>
              <a:t>]</a:t>
            </a:r>
            <a:endParaRPr lang="ru-RU" sz="1600" dirty="0"/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5286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628800"/>
            <a:ext cx="4495800" cy="44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There was a young fellow of Clyde,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Who </a:t>
            </a:r>
            <a:r>
              <a:rPr lang="en-US" sz="2000" dirty="0"/>
              <a:t>was once at a funeral spied,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When </a:t>
            </a:r>
            <a:r>
              <a:rPr lang="en-US" sz="2000" dirty="0"/>
              <a:t>asked who was dead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He </a:t>
            </a:r>
            <a:r>
              <a:rPr lang="en-US" sz="2000" dirty="0"/>
              <a:t>smilingly said,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"</a:t>
            </a:r>
            <a:r>
              <a:rPr lang="en-US" sz="2000" dirty="0"/>
              <a:t>I don't know, I just came for the ride</a:t>
            </a:r>
            <a:r>
              <a:rPr lang="en-US" sz="2000" dirty="0" smtClean="0"/>
              <a:t>."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Намедни встретил дядю Билла, </a:t>
            </a:r>
            <a:endParaRPr lang="en-US" sz="2000" dirty="0" smtClean="0"/>
          </a:p>
          <a:p>
            <a:pPr marL="0" indent="0">
              <a:buNone/>
            </a:pPr>
            <a:r>
              <a:rPr lang="ru-RU" sz="2000" dirty="0" smtClean="0"/>
              <a:t>За </a:t>
            </a:r>
            <a:r>
              <a:rPr lang="ru-RU" sz="2000" dirty="0"/>
              <a:t>гробом плелся он уныло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ru-RU" sz="2000" dirty="0" smtClean="0"/>
              <a:t> </a:t>
            </a:r>
            <a:r>
              <a:rPr lang="ru-RU" sz="2000" dirty="0"/>
              <a:t>Перекрестившись, я спросил</a:t>
            </a:r>
            <a:r>
              <a:rPr lang="ru-RU" sz="2000" dirty="0" smtClean="0"/>
              <a:t>: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ru-RU" sz="2000" dirty="0" smtClean="0"/>
              <a:t> </a:t>
            </a:r>
            <a:r>
              <a:rPr lang="en-US" sz="2000" dirty="0" smtClean="0"/>
              <a:t>  </a:t>
            </a:r>
            <a:r>
              <a:rPr lang="ru-RU" sz="2000" dirty="0" smtClean="0"/>
              <a:t>"</a:t>
            </a:r>
            <a:r>
              <a:rPr lang="ru-RU" sz="2000" dirty="0"/>
              <a:t>Кто это помер, дядя Билл </a:t>
            </a:r>
            <a:r>
              <a:rPr lang="ru-RU" sz="2000" dirty="0" smtClean="0"/>
              <a:t>?“</a:t>
            </a:r>
            <a:endParaRPr lang="en-US" sz="2000" dirty="0" smtClean="0"/>
          </a:p>
          <a:p>
            <a:pPr marL="0" indent="0">
              <a:buNone/>
            </a:pPr>
            <a:r>
              <a:rPr lang="ru-RU" sz="2000" dirty="0" smtClean="0"/>
              <a:t> </a:t>
            </a:r>
            <a:r>
              <a:rPr lang="ru-RU" sz="2000" dirty="0"/>
              <a:t>"Почем я знаю", - буркнул он, </a:t>
            </a:r>
            <a:endParaRPr lang="en-US" sz="2000" dirty="0" smtClean="0"/>
          </a:p>
          <a:p>
            <a:pPr marL="0" indent="0">
              <a:buNone/>
            </a:pPr>
            <a:r>
              <a:rPr lang="ru-RU" sz="2000" dirty="0" smtClean="0"/>
              <a:t>"</a:t>
            </a:r>
            <a:r>
              <a:rPr lang="ru-RU" sz="2000" dirty="0"/>
              <a:t>Я совершаю моцион</a:t>
            </a:r>
            <a:r>
              <a:rPr lang="ru-RU" sz="2000" dirty="0" smtClean="0"/>
              <a:t>.“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1600" dirty="0" smtClean="0"/>
              <a:t>[</a:t>
            </a:r>
            <a:r>
              <a:rPr lang="ru-RU" sz="1600" dirty="0" err="1" smtClean="0"/>
              <a:t>В.Гурвич</a:t>
            </a:r>
            <a:r>
              <a:rPr lang="en-US" sz="1600" dirty="0" smtClean="0"/>
              <a:t>]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4707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A </a:t>
            </a:r>
            <a:r>
              <a:rPr lang="en-US" smtClean="0"/>
              <a:t>tro</a:t>
            </a:r>
            <a:r>
              <a:rPr lang="en-US"/>
              <a:t>u</a:t>
            </a:r>
            <a:r>
              <a:rPr lang="en-US" smtClean="0"/>
              <a:t>ble </a:t>
            </a:r>
            <a:r>
              <a:rPr lang="en-US" dirty="0"/>
              <a:t>with a kitten </a:t>
            </a:r>
            <a:r>
              <a:rPr lang="en-US" dirty="0" smtClean="0"/>
              <a:t>is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That 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Eventually </a:t>
            </a:r>
            <a:r>
              <a:rPr lang="en-US" dirty="0"/>
              <a:t>it becomes </a:t>
            </a:r>
            <a:r>
              <a:rPr lang="en-US" dirty="0" smtClean="0"/>
              <a:t>a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Cat</a:t>
            </a:r>
            <a:r>
              <a:rPr lang="en-US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en-US" sz="1600" dirty="0" smtClean="0"/>
              <a:t>		            [Ogden Nash]</a:t>
            </a:r>
            <a:endParaRPr lang="ru-RU" sz="1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Несчастие с котенком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том,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Что </a:t>
            </a:r>
            <a:r>
              <a:rPr lang="ru-RU" dirty="0"/>
              <a:t>он становится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Котом.</a:t>
            </a:r>
          </a:p>
          <a:p>
            <a:pPr marL="0" indent="0">
              <a:buNone/>
            </a:pPr>
            <a:r>
              <a:rPr lang="en-US" sz="1600" dirty="0" smtClean="0"/>
              <a:t>		                       [</a:t>
            </a:r>
            <a:r>
              <a:rPr lang="ru-RU" sz="1600" dirty="0" smtClean="0"/>
              <a:t>А.К.</a:t>
            </a:r>
            <a:r>
              <a:rPr lang="en-US" sz="1600" dirty="0" smtClean="0"/>
              <a:t>]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780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Here lies the body of Edith Bone.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All </a:t>
            </a:r>
            <a:r>
              <a:rPr lang="en-US" sz="2000" dirty="0"/>
              <a:t>her life she lived alone</a:t>
            </a:r>
            <a:r>
              <a:rPr lang="en-US" sz="2000" dirty="0" smtClean="0"/>
              <a:t>,</a:t>
            </a:r>
          </a:p>
          <a:p>
            <a:pPr marL="0" indent="0">
              <a:buNone/>
            </a:pPr>
            <a:r>
              <a:rPr lang="en-US" sz="2000" dirty="0" smtClean="0"/>
              <a:t>Until </a:t>
            </a:r>
            <a:r>
              <a:rPr lang="en-US" sz="2000" dirty="0"/>
              <a:t>death added the final s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And </a:t>
            </a:r>
            <a:r>
              <a:rPr lang="en-US" sz="2000" dirty="0"/>
              <a:t>put an end to her loneliness. </a:t>
            </a:r>
            <a:endParaRPr lang="en-US" sz="2000" dirty="0" smtClean="0"/>
          </a:p>
          <a:p>
            <a:pPr marL="0" indent="0">
              <a:buNone/>
            </a:pPr>
            <a:r>
              <a:rPr lang="en-US" sz="1600" dirty="0" smtClean="0"/>
              <a:t>			[Edith Bone]</a:t>
            </a:r>
            <a:endParaRPr lang="ru-RU" sz="1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55679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Покойник жил как перст один </a:t>
            </a:r>
            <a:endParaRPr lang="en-US" sz="2000" dirty="0" smtClean="0"/>
          </a:p>
          <a:p>
            <a:pPr marL="0" indent="0">
              <a:buNone/>
            </a:pPr>
            <a:r>
              <a:rPr lang="ru-RU" sz="2000" dirty="0" smtClean="0"/>
              <a:t>И </a:t>
            </a:r>
            <a:r>
              <a:rPr lang="ru-RU" sz="2000" dirty="0"/>
              <a:t>прозывался Константин, </a:t>
            </a:r>
            <a:endParaRPr lang="en-US" sz="2000" dirty="0" smtClean="0"/>
          </a:p>
          <a:p>
            <a:pPr marL="0" indent="0">
              <a:buNone/>
            </a:pPr>
            <a:r>
              <a:rPr lang="ru-RU" sz="2000" dirty="0" smtClean="0"/>
              <a:t>Но </a:t>
            </a:r>
            <a:r>
              <a:rPr lang="ru-RU" sz="2000" dirty="0"/>
              <a:t>всем известен на погосте </a:t>
            </a:r>
            <a:endParaRPr lang="en-US" sz="2000" dirty="0" smtClean="0"/>
          </a:p>
          <a:p>
            <a:pPr marL="0" indent="0">
              <a:buNone/>
            </a:pPr>
            <a:r>
              <a:rPr lang="ru-RU" sz="2000" dirty="0" smtClean="0"/>
              <a:t>Под </a:t>
            </a:r>
            <a:r>
              <a:rPr lang="ru-RU" sz="2000" dirty="0"/>
              <a:t>именем игривым кости.</a:t>
            </a:r>
          </a:p>
          <a:p>
            <a:pPr marL="0" indent="0">
              <a:buNone/>
            </a:pPr>
            <a:r>
              <a:rPr lang="en-US" sz="1600" dirty="0" smtClean="0"/>
              <a:t>		</a:t>
            </a:r>
            <a:r>
              <a:rPr lang="ru-RU" sz="1600" dirty="0" smtClean="0"/>
              <a:t>                      </a:t>
            </a:r>
            <a:r>
              <a:rPr lang="en-US" sz="1600" dirty="0" smtClean="0"/>
              <a:t>[</a:t>
            </a:r>
            <a:r>
              <a:rPr lang="ru-RU" sz="1600" dirty="0" err="1" smtClean="0"/>
              <a:t>В.Гурвич</a:t>
            </a:r>
            <a:r>
              <a:rPr lang="en-US" sz="1600" dirty="0" smtClean="0"/>
              <a:t>]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54027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1556793"/>
            <a:ext cx="4176464" cy="4536503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/>
              <a:t>Epitaph for himself </a:t>
            </a:r>
            <a:endParaRPr lang="ru-RU" sz="1800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US" sz="2000" dirty="0" smtClean="0"/>
              <a:t>Life </a:t>
            </a:r>
            <a:r>
              <a:rPr lang="en-US" sz="2000" dirty="0"/>
              <a:t>is a jest, and all things show it; </a:t>
            </a:r>
            <a:endParaRPr lang="ru-RU" sz="2000" dirty="0" smtClean="0"/>
          </a:p>
          <a:p>
            <a:pPr marL="0" indent="0">
              <a:buNone/>
            </a:pPr>
            <a:r>
              <a:rPr lang="en-US" sz="2000" dirty="0" smtClean="0"/>
              <a:t>I </a:t>
            </a:r>
            <a:r>
              <a:rPr lang="en-US" sz="2000" dirty="0"/>
              <a:t>thought so once, but now I know it</a:t>
            </a:r>
            <a:r>
              <a:rPr lang="en-US" sz="2000" dirty="0" smtClean="0"/>
              <a:t>.</a:t>
            </a: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2628900" lvl="6" indent="0">
              <a:buNone/>
            </a:pPr>
            <a:r>
              <a:rPr lang="en-US" sz="1600" dirty="0"/>
              <a:t>[</a:t>
            </a:r>
            <a:r>
              <a:rPr lang="en-US" sz="1600" dirty="0" smtClean="0"/>
              <a:t>John Gay]</a:t>
            </a:r>
            <a:endParaRPr lang="ru-RU" sz="16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11960" y="1556792"/>
            <a:ext cx="4474840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ru-RU" sz="2000" dirty="0" smtClean="0"/>
              <a:t>Какая </a:t>
            </a:r>
            <a:r>
              <a:rPr lang="ru-RU" sz="2000" dirty="0"/>
              <a:t>шутка - наша жизнь земная! </a:t>
            </a:r>
            <a:endParaRPr lang="en-US" sz="2000" dirty="0" smtClean="0"/>
          </a:p>
          <a:p>
            <a:pPr marL="0" indent="0">
              <a:buNone/>
            </a:pPr>
            <a:r>
              <a:rPr lang="ru-RU" sz="2000" dirty="0" smtClean="0"/>
              <a:t>Так </a:t>
            </a:r>
            <a:r>
              <a:rPr lang="ru-RU" sz="2000" dirty="0"/>
              <a:t>раньше думал я. Теперь я это знаю.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		</a:t>
            </a:r>
            <a:r>
              <a:rPr lang="ru-RU" sz="2000" dirty="0"/>
              <a:t> </a:t>
            </a:r>
            <a:r>
              <a:rPr lang="en-US" sz="2000" dirty="0" smtClean="0"/>
              <a:t>                    [</a:t>
            </a:r>
            <a:r>
              <a:rPr lang="ru-RU" sz="1600" dirty="0" err="1" smtClean="0"/>
              <a:t>С.Маршак</a:t>
            </a:r>
            <a:r>
              <a:rPr lang="ru-RU" sz="1600" dirty="0" smtClean="0"/>
              <a:t> </a:t>
            </a:r>
            <a:r>
              <a:rPr lang="en-US" sz="1600" dirty="0" smtClean="0"/>
              <a:t>]</a:t>
            </a:r>
            <a:endParaRPr lang="en-US" sz="16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ru-RU" sz="2000" dirty="0" smtClean="0"/>
              <a:t>Жизнь </a:t>
            </a:r>
            <a:r>
              <a:rPr lang="ru-RU" sz="2000" dirty="0"/>
              <a:t>насмешкой мне казалась. </a:t>
            </a:r>
            <a:endParaRPr lang="en-US" sz="2000" dirty="0" smtClean="0"/>
          </a:p>
          <a:p>
            <a:pPr marL="0" indent="0">
              <a:buNone/>
            </a:pPr>
            <a:r>
              <a:rPr lang="ru-RU" sz="2000" dirty="0" smtClean="0"/>
              <a:t>Так </a:t>
            </a:r>
            <a:r>
              <a:rPr lang="ru-RU" sz="2000" dirty="0"/>
              <a:t>оно и оказалось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</a:t>
            </a:r>
            <a:r>
              <a:rPr lang="ru-RU" sz="2000" dirty="0" smtClean="0"/>
              <a:t>       </a:t>
            </a:r>
            <a:r>
              <a:rPr lang="en-US" sz="1600" dirty="0" smtClean="0"/>
              <a:t>[</a:t>
            </a:r>
            <a:r>
              <a:rPr lang="ru-RU" sz="1600" dirty="0" err="1" smtClean="0"/>
              <a:t>В.Гурвич</a:t>
            </a:r>
            <a:r>
              <a:rPr lang="en-US" sz="1600" dirty="0" smtClean="0"/>
              <a:t>]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3217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0" y="1600200"/>
            <a:ext cx="7283450" cy="449262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Tombstone of a dentist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Stranger</a:t>
            </a:r>
            <a:r>
              <a:rPr lang="en-US" dirty="0"/>
              <a:t>, approach this spot with gravity: John Brown is filling his last cavity.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701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63184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How odd</a:t>
            </a:r>
          </a:p>
          <a:p>
            <a:r>
              <a:rPr lang="en-US" sz="3200" dirty="0"/>
              <a:t>Of God</a:t>
            </a:r>
          </a:p>
          <a:p>
            <a:r>
              <a:rPr lang="en-US" sz="3200" dirty="0"/>
              <a:t>To choose</a:t>
            </a:r>
          </a:p>
          <a:p>
            <a:r>
              <a:rPr lang="en-US" sz="3200" dirty="0"/>
              <a:t>The </a:t>
            </a:r>
            <a:r>
              <a:rPr lang="en-US" sz="3200" dirty="0" smtClean="0"/>
              <a:t>Jews.</a:t>
            </a:r>
          </a:p>
          <a:p>
            <a:r>
              <a:rPr lang="en-US" sz="3200" dirty="0"/>
              <a:t>		</a:t>
            </a:r>
            <a:r>
              <a:rPr lang="en-US" sz="2400" dirty="0"/>
              <a:t>(</a:t>
            </a:r>
            <a:r>
              <a:rPr lang="en-US" sz="2400" dirty="0" err="1" smtClean="0"/>
              <a:t>W.N.Ewer</a:t>
            </a:r>
            <a:r>
              <a:rPr lang="en-US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9393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332656"/>
            <a:ext cx="648072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What</a:t>
            </a:r>
            <a:r>
              <a:rPr lang="ru-RU" sz="2400" dirty="0"/>
              <a:t> </a:t>
            </a:r>
            <a:r>
              <a:rPr lang="ru-RU" sz="2400" dirty="0" err="1"/>
              <a:t>is</a:t>
            </a:r>
            <a:r>
              <a:rPr lang="ru-RU" sz="2400" dirty="0"/>
              <a:t> a </a:t>
            </a:r>
            <a:r>
              <a:rPr lang="ru-RU" sz="2400" dirty="0" err="1"/>
              <a:t>limerick</a:t>
            </a:r>
            <a:r>
              <a:rPr lang="ru-RU" sz="2400" dirty="0"/>
              <a:t>, </a:t>
            </a:r>
            <a:r>
              <a:rPr lang="ru-RU" sz="2400" dirty="0" err="1"/>
              <a:t>Mother</a:t>
            </a:r>
            <a:r>
              <a:rPr lang="ru-RU" sz="2400" dirty="0"/>
              <a:t>? </a:t>
            </a:r>
          </a:p>
          <a:p>
            <a:r>
              <a:rPr lang="ru-RU" sz="2400" dirty="0" err="1"/>
              <a:t>It's</a:t>
            </a:r>
            <a:r>
              <a:rPr lang="ru-RU" sz="2400" dirty="0"/>
              <a:t> a </a:t>
            </a:r>
            <a:r>
              <a:rPr lang="ru-RU" sz="2400" dirty="0" err="1"/>
              <a:t>form</a:t>
            </a:r>
            <a:r>
              <a:rPr lang="ru-RU" sz="2400" dirty="0"/>
              <a:t> </a:t>
            </a:r>
            <a:r>
              <a:rPr lang="ru-RU" sz="2400" dirty="0" err="1"/>
              <a:t>of</a:t>
            </a:r>
            <a:r>
              <a:rPr lang="ru-RU" sz="2400" dirty="0"/>
              <a:t> </a:t>
            </a:r>
            <a:r>
              <a:rPr lang="ru-RU" sz="2400" dirty="0" err="1"/>
              <a:t>verse</a:t>
            </a:r>
            <a:r>
              <a:rPr lang="ru-RU" sz="2400" dirty="0"/>
              <a:t>, </a:t>
            </a:r>
            <a:r>
              <a:rPr lang="ru-RU" sz="2400" dirty="0" err="1"/>
              <a:t>answered</a:t>
            </a:r>
            <a:r>
              <a:rPr lang="ru-RU" sz="2400" dirty="0"/>
              <a:t> </a:t>
            </a:r>
            <a:r>
              <a:rPr lang="ru-RU" sz="2400" dirty="0" err="1"/>
              <a:t>Brother</a:t>
            </a:r>
            <a:r>
              <a:rPr lang="ru-RU" sz="2400" dirty="0"/>
              <a:t>, </a:t>
            </a:r>
          </a:p>
          <a:p>
            <a:r>
              <a:rPr lang="ru-RU" sz="2400" dirty="0"/>
              <a:t>    </a:t>
            </a:r>
            <a:r>
              <a:rPr lang="ru-RU" sz="2400" dirty="0" err="1"/>
              <a:t>In</a:t>
            </a:r>
            <a:r>
              <a:rPr lang="ru-RU" sz="2400" dirty="0"/>
              <a:t> </a:t>
            </a:r>
            <a:r>
              <a:rPr lang="ru-RU" sz="2400" dirty="0" err="1"/>
              <a:t>which</a:t>
            </a:r>
            <a:r>
              <a:rPr lang="ru-RU" sz="2400" dirty="0"/>
              <a:t> </a:t>
            </a:r>
            <a:r>
              <a:rPr lang="ru-RU" sz="2400" dirty="0" err="1"/>
              <a:t>lines</a:t>
            </a:r>
            <a:r>
              <a:rPr lang="ru-RU" sz="2400" dirty="0"/>
              <a:t> </a:t>
            </a:r>
            <a:r>
              <a:rPr lang="ru-RU" sz="2400" dirty="0" err="1"/>
              <a:t>one</a:t>
            </a:r>
            <a:r>
              <a:rPr lang="ru-RU" sz="2400" dirty="0"/>
              <a:t> </a:t>
            </a:r>
            <a:r>
              <a:rPr lang="ru-RU" sz="2400" dirty="0" err="1"/>
              <a:t>and</a:t>
            </a:r>
            <a:r>
              <a:rPr lang="ru-RU" sz="2400" dirty="0"/>
              <a:t> </a:t>
            </a:r>
            <a:r>
              <a:rPr lang="ru-RU" sz="2400" dirty="0" err="1"/>
              <a:t>two</a:t>
            </a:r>
            <a:endParaRPr lang="ru-RU" sz="2400" dirty="0"/>
          </a:p>
          <a:p>
            <a:r>
              <a:rPr lang="ru-RU" sz="2400" dirty="0"/>
              <a:t>    </a:t>
            </a:r>
            <a:r>
              <a:rPr lang="ru-RU" sz="2400" dirty="0" err="1"/>
              <a:t>Rhyme</a:t>
            </a:r>
            <a:r>
              <a:rPr lang="ru-RU" sz="2400" dirty="0"/>
              <a:t> </a:t>
            </a:r>
            <a:r>
              <a:rPr lang="ru-RU" sz="2400" dirty="0" err="1"/>
              <a:t>with</a:t>
            </a:r>
            <a:r>
              <a:rPr lang="ru-RU" sz="2400" dirty="0"/>
              <a:t> </a:t>
            </a:r>
            <a:r>
              <a:rPr lang="ru-RU" sz="2400" dirty="0" err="1"/>
              <a:t>five</a:t>
            </a:r>
            <a:r>
              <a:rPr lang="ru-RU" sz="2400" dirty="0"/>
              <a:t> </a:t>
            </a:r>
            <a:r>
              <a:rPr lang="ru-RU" sz="2400" dirty="0" err="1"/>
              <a:t>when</a:t>
            </a:r>
            <a:r>
              <a:rPr lang="ru-RU" sz="2400" dirty="0"/>
              <a:t> </a:t>
            </a:r>
            <a:r>
              <a:rPr lang="ru-RU" sz="2400" dirty="0" err="1"/>
              <a:t>it's</a:t>
            </a:r>
            <a:r>
              <a:rPr lang="ru-RU" sz="2400" dirty="0"/>
              <a:t> </a:t>
            </a:r>
            <a:r>
              <a:rPr lang="ru-RU" sz="2400" dirty="0" err="1"/>
              <a:t>through</a:t>
            </a:r>
            <a:r>
              <a:rPr lang="ru-RU" sz="2400" dirty="0"/>
              <a:t> </a:t>
            </a:r>
          </a:p>
          <a:p>
            <a:r>
              <a:rPr lang="ru-RU" sz="2400" dirty="0" err="1"/>
              <a:t>And</a:t>
            </a:r>
            <a:r>
              <a:rPr lang="ru-RU" sz="2400" dirty="0"/>
              <a:t> </a:t>
            </a:r>
            <a:r>
              <a:rPr lang="ru-RU" sz="2400" dirty="0" err="1"/>
              <a:t>three</a:t>
            </a:r>
            <a:r>
              <a:rPr lang="ru-RU" sz="2400" dirty="0"/>
              <a:t> </a:t>
            </a:r>
            <a:r>
              <a:rPr lang="ru-RU" sz="2400" dirty="0" err="1"/>
              <a:t>and</a:t>
            </a:r>
            <a:r>
              <a:rPr lang="ru-RU" sz="2400" dirty="0"/>
              <a:t> </a:t>
            </a:r>
            <a:r>
              <a:rPr lang="ru-RU" sz="2400" dirty="0" err="1"/>
              <a:t>four</a:t>
            </a:r>
            <a:r>
              <a:rPr lang="ru-RU" sz="2400" dirty="0"/>
              <a:t> </a:t>
            </a:r>
            <a:r>
              <a:rPr lang="ru-RU" sz="2400" dirty="0" err="1"/>
              <a:t>rhyme</a:t>
            </a:r>
            <a:r>
              <a:rPr lang="ru-RU" sz="2400" dirty="0"/>
              <a:t> </a:t>
            </a:r>
            <a:r>
              <a:rPr lang="ru-RU" sz="2400" dirty="0" err="1"/>
              <a:t>with</a:t>
            </a:r>
            <a:r>
              <a:rPr lang="ru-RU" sz="2400" dirty="0"/>
              <a:t> </a:t>
            </a:r>
            <a:r>
              <a:rPr lang="ru-RU" sz="2400" dirty="0" err="1"/>
              <a:t>each</a:t>
            </a:r>
            <a:r>
              <a:rPr lang="ru-RU" sz="2400" dirty="0"/>
              <a:t> </a:t>
            </a:r>
            <a:r>
              <a:rPr lang="ru-RU" sz="2400" dirty="0" err="1" smtClean="0"/>
              <a:t>other</a:t>
            </a:r>
            <a:r>
              <a:rPr lang="en-US" sz="2400" dirty="0" smtClean="0"/>
              <a:t>.</a:t>
            </a:r>
            <a:endParaRPr lang="ru-RU" sz="2400" dirty="0"/>
          </a:p>
          <a:p>
            <a:endParaRPr lang="ru-RU" sz="2400" dirty="0" smtClean="0"/>
          </a:p>
          <a:p>
            <a:r>
              <a:rPr lang="en-US" sz="2400" dirty="0" smtClean="0"/>
              <a:t>There </a:t>
            </a:r>
            <a:r>
              <a:rPr lang="en-US" sz="2400" dirty="0"/>
              <a:t>once was an X from place B,</a:t>
            </a:r>
          </a:p>
          <a:p>
            <a:r>
              <a:rPr lang="en-US" sz="2400" dirty="0"/>
              <a:t>That satisfied predicate P,</a:t>
            </a:r>
          </a:p>
          <a:p>
            <a:r>
              <a:rPr lang="ru-RU" sz="2400" dirty="0" smtClean="0"/>
              <a:t>    </a:t>
            </a:r>
            <a:r>
              <a:rPr lang="en-US" sz="2400" dirty="0" smtClean="0"/>
              <a:t>He </a:t>
            </a:r>
            <a:r>
              <a:rPr lang="en-US" sz="2400" dirty="0"/>
              <a:t>or she did thing A,</a:t>
            </a:r>
          </a:p>
          <a:p>
            <a:r>
              <a:rPr lang="ru-RU" sz="2400" dirty="0" smtClean="0"/>
              <a:t>    </a:t>
            </a:r>
            <a:r>
              <a:rPr lang="en-US" sz="2400" dirty="0" smtClean="0"/>
              <a:t>In </a:t>
            </a:r>
            <a:r>
              <a:rPr lang="en-US" sz="2400" dirty="0"/>
              <a:t>an adjective way,</a:t>
            </a:r>
          </a:p>
          <a:p>
            <a:r>
              <a:rPr lang="en-US" sz="2400" dirty="0"/>
              <a:t>Resulting in circumstance C.</a:t>
            </a:r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 </a:t>
            </a:r>
            <a:r>
              <a:rPr lang="ru-RU" sz="2400" dirty="0" err="1" smtClean="0"/>
              <a:t>The</a:t>
            </a:r>
            <a:r>
              <a:rPr lang="ru-RU" sz="2400" dirty="0" smtClean="0"/>
              <a:t> </a:t>
            </a:r>
            <a:r>
              <a:rPr lang="ru-RU" sz="2400" dirty="0" err="1"/>
              <a:t>limerick's</a:t>
            </a:r>
            <a:r>
              <a:rPr lang="ru-RU" sz="2400" dirty="0"/>
              <a:t> </a:t>
            </a:r>
            <a:r>
              <a:rPr lang="ru-RU" sz="2400" dirty="0" err="1"/>
              <a:t>callous</a:t>
            </a:r>
            <a:r>
              <a:rPr lang="ru-RU" sz="2400" dirty="0"/>
              <a:t> </a:t>
            </a:r>
            <a:r>
              <a:rPr lang="ru-RU" sz="2400" dirty="0" err="1"/>
              <a:t>and</a:t>
            </a:r>
            <a:r>
              <a:rPr lang="ru-RU" sz="2400" dirty="0"/>
              <a:t> </a:t>
            </a:r>
            <a:r>
              <a:rPr lang="ru-RU" sz="2400" dirty="0" err="1"/>
              <a:t>crude</a:t>
            </a:r>
            <a:r>
              <a:rPr lang="ru-RU" sz="2400" dirty="0"/>
              <a:t>, </a:t>
            </a:r>
          </a:p>
          <a:p>
            <a:r>
              <a:rPr lang="ru-RU" sz="2400" dirty="0" err="1"/>
              <a:t>Its</a:t>
            </a:r>
            <a:r>
              <a:rPr lang="ru-RU" sz="2400" dirty="0"/>
              <a:t> </a:t>
            </a:r>
            <a:r>
              <a:rPr lang="ru-RU" sz="2400" dirty="0" err="1"/>
              <a:t>morals</a:t>
            </a:r>
            <a:r>
              <a:rPr lang="ru-RU" sz="2400" dirty="0"/>
              <a:t> </a:t>
            </a:r>
            <a:r>
              <a:rPr lang="ru-RU" sz="2400" dirty="0" err="1"/>
              <a:t>distressingly</a:t>
            </a:r>
            <a:r>
              <a:rPr lang="ru-RU" sz="2400" dirty="0"/>
              <a:t> </a:t>
            </a:r>
            <a:r>
              <a:rPr lang="ru-RU" sz="2400" dirty="0" err="1"/>
              <a:t>lewd</a:t>
            </a:r>
            <a:r>
              <a:rPr lang="ru-RU" sz="2400" dirty="0"/>
              <a:t>; </a:t>
            </a:r>
          </a:p>
          <a:p>
            <a:r>
              <a:rPr lang="ru-RU" sz="2400" dirty="0"/>
              <a:t>     </a:t>
            </a:r>
            <a:r>
              <a:rPr lang="ru-RU" sz="2400" dirty="0" err="1"/>
              <a:t>It's</a:t>
            </a:r>
            <a:r>
              <a:rPr lang="ru-RU" sz="2400" dirty="0"/>
              <a:t> </a:t>
            </a:r>
            <a:r>
              <a:rPr lang="ru-RU" sz="2400" dirty="0" err="1"/>
              <a:t>not</a:t>
            </a:r>
            <a:r>
              <a:rPr lang="ru-RU" sz="2400" dirty="0"/>
              <a:t> </a:t>
            </a:r>
            <a:r>
              <a:rPr lang="ru-RU" sz="2400" dirty="0" err="1"/>
              <a:t>worth</a:t>
            </a:r>
            <a:r>
              <a:rPr lang="ru-RU" sz="2400" dirty="0"/>
              <a:t>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reading</a:t>
            </a:r>
            <a:r>
              <a:rPr lang="ru-RU" sz="2400" dirty="0"/>
              <a:t> </a:t>
            </a:r>
          </a:p>
          <a:p>
            <a:r>
              <a:rPr lang="ru-RU" sz="2400" dirty="0"/>
              <a:t>     </a:t>
            </a:r>
            <a:r>
              <a:rPr lang="ru-RU" sz="2400" dirty="0" err="1"/>
              <a:t>By</a:t>
            </a:r>
            <a:r>
              <a:rPr lang="ru-RU" sz="2400" dirty="0"/>
              <a:t> </a:t>
            </a:r>
            <a:r>
              <a:rPr lang="ru-RU" sz="2400" dirty="0" err="1"/>
              <a:t>persons</a:t>
            </a:r>
            <a:r>
              <a:rPr lang="ru-RU" sz="2400" dirty="0"/>
              <a:t> </a:t>
            </a:r>
            <a:r>
              <a:rPr lang="ru-RU" sz="2400" dirty="0" err="1"/>
              <a:t>of</a:t>
            </a:r>
            <a:r>
              <a:rPr lang="ru-RU" sz="2400" dirty="0"/>
              <a:t> </a:t>
            </a:r>
            <a:r>
              <a:rPr lang="ru-RU" sz="2400" dirty="0" err="1"/>
              <a:t>breeding</a:t>
            </a:r>
            <a:r>
              <a:rPr lang="ru-RU" sz="2400" dirty="0"/>
              <a:t> - </a:t>
            </a:r>
          </a:p>
          <a:p>
            <a:r>
              <a:rPr lang="ru-RU" sz="2400" dirty="0" err="1"/>
              <a:t>It's</a:t>
            </a:r>
            <a:r>
              <a:rPr lang="ru-RU" sz="2400" dirty="0"/>
              <a:t> </a:t>
            </a:r>
            <a:r>
              <a:rPr lang="ru-RU" sz="2400" dirty="0" err="1"/>
              <a:t>designed</a:t>
            </a:r>
            <a:r>
              <a:rPr lang="ru-RU" sz="2400" dirty="0"/>
              <a:t> </a:t>
            </a:r>
            <a:r>
              <a:rPr lang="ru-RU" sz="2400" dirty="0" err="1"/>
              <a:t>for</a:t>
            </a:r>
            <a:r>
              <a:rPr lang="ru-RU" sz="2400" dirty="0"/>
              <a:t> </a:t>
            </a:r>
            <a:r>
              <a:rPr lang="ru-RU" sz="2400" dirty="0" err="1"/>
              <a:t>us</a:t>
            </a:r>
            <a:r>
              <a:rPr lang="ru-RU" sz="2400" dirty="0"/>
              <a:t> </a:t>
            </a:r>
            <a:r>
              <a:rPr lang="ru-RU" sz="2400" dirty="0" err="1"/>
              <a:t>vulgar</a:t>
            </a:r>
            <a:r>
              <a:rPr lang="ru-RU" sz="2400" dirty="0"/>
              <a:t> </a:t>
            </a:r>
            <a:r>
              <a:rPr lang="ru-RU" sz="2400" dirty="0" err="1"/>
              <a:t>and</a:t>
            </a:r>
            <a:r>
              <a:rPr lang="ru-RU" sz="2400" dirty="0"/>
              <a:t> </a:t>
            </a:r>
            <a:r>
              <a:rPr lang="ru-RU" sz="2400" dirty="0" err="1"/>
              <a:t>rude</a:t>
            </a:r>
            <a:r>
              <a:rPr lang="ru-RU" sz="2400" dirty="0"/>
              <a:t>.</a:t>
            </a:r>
          </a:p>
          <a:p>
            <a:r>
              <a:rPr lang="ru-RU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0281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556793"/>
            <a:ext cx="4355976" cy="44644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The limerick packs laughs anatomical </a:t>
            </a:r>
          </a:p>
          <a:p>
            <a:pPr marL="0" indent="0">
              <a:buNone/>
            </a:pPr>
            <a:r>
              <a:rPr lang="en-US" sz="1800" dirty="0"/>
              <a:t>Into space that is quite economical. </a:t>
            </a:r>
          </a:p>
          <a:p>
            <a:pPr marL="0" indent="0">
              <a:buNone/>
            </a:pPr>
            <a:r>
              <a:rPr lang="en-US" sz="1800" dirty="0"/>
              <a:t>      But the good ones I've seen </a:t>
            </a:r>
          </a:p>
          <a:p>
            <a:pPr marL="0" indent="0">
              <a:buNone/>
            </a:pPr>
            <a:r>
              <a:rPr lang="en-US" sz="1800" dirty="0"/>
              <a:t>      So seldom are clean - </a:t>
            </a:r>
          </a:p>
          <a:p>
            <a:pPr marL="0" indent="0">
              <a:buNone/>
            </a:pPr>
            <a:r>
              <a:rPr lang="en-US" sz="1800" dirty="0"/>
              <a:t>And the clean ones so seldom are comical.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355976" y="1556792"/>
            <a:ext cx="4464496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Краток лимерик - тем и хорош, </a:t>
            </a:r>
            <a:endParaRPr lang="en-US" sz="1800" dirty="0" smtClean="0"/>
          </a:p>
          <a:p>
            <a:pPr marL="0" indent="0">
              <a:buNone/>
            </a:pPr>
            <a:r>
              <a:rPr lang="ru-RU" sz="1800" dirty="0" smtClean="0"/>
              <a:t>На </a:t>
            </a:r>
            <a:r>
              <a:rPr lang="ru-RU" sz="1800" dirty="0"/>
              <a:t>щекотку немного похож. </a:t>
            </a:r>
            <a:endParaRPr lang="en-US" sz="1800" dirty="0" smtClean="0"/>
          </a:p>
          <a:p>
            <a:pPr marL="0" indent="0">
              <a:buNone/>
            </a:pPr>
            <a:r>
              <a:rPr lang="ru-RU" sz="1800" dirty="0" smtClean="0"/>
              <a:t>   Жаль</a:t>
            </a:r>
            <a:r>
              <a:rPr lang="ru-RU" sz="1800" dirty="0"/>
              <a:t>, смешные обычно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   Не </a:t>
            </a:r>
            <a:r>
              <a:rPr lang="ru-RU" sz="1800" dirty="0"/>
              <a:t>очень п</a:t>
            </a:r>
            <a:r>
              <a:rPr lang="ru-RU" sz="1800" dirty="0" smtClean="0"/>
              <a:t>риличны</a:t>
            </a:r>
            <a:r>
              <a:rPr lang="ru-RU" sz="1800" dirty="0"/>
              <a:t>, </a:t>
            </a:r>
            <a:endParaRPr lang="en-US" sz="1800" dirty="0" smtClean="0"/>
          </a:p>
          <a:p>
            <a:pPr marL="0" indent="0">
              <a:buNone/>
            </a:pPr>
            <a:r>
              <a:rPr lang="ru-RU" sz="1800" dirty="0" smtClean="0"/>
              <a:t>От </a:t>
            </a:r>
            <a:r>
              <a:rPr lang="ru-RU" sz="1800" dirty="0"/>
              <a:t>приличных - со скуки </a:t>
            </a:r>
            <a:r>
              <a:rPr lang="ru-RU" sz="1800" dirty="0" smtClean="0"/>
              <a:t>помрешь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dirty="0"/>
              <a:t>	</a:t>
            </a:r>
            <a:r>
              <a:rPr lang="ru-RU" sz="2000" dirty="0" smtClean="0"/>
              <a:t>		</a:t>
            </a:r>
            <a:r>
              <a:rPr lang="en-US" sz="2000" dirty="0"/>
              <a:t> </a:t>
            </a:r>
            <a:r>
              <a:rPr lang="en-US" sz="2000" dirty="0" smtClean="0"/>
              <a:t>        </a:t>
            </a:r>
            <a:r>
              <a:rPr lang="en-US" sz="1600" dirty="0" smtClean="0"/>
              <a:t>[</a:t>
            </a:r>
            <a:r>
              <a:rPr lang="ru-RU" sz="1600" dirty="0" err="1" smtClean="0"/>
              <a:t>В.Гурвич</a:t>
            </a:r>
            <a:r>
              <a:rPr lang="en-US" sz="1600" dirty="0" smtClean="0"/>
              <a:t>]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ru-RU" sz="1800" dirty="0"/>
              <a:t>Форма лимерика ограничена</a:t>
            </a:r>
            <a:br>
              <a:rPr lang="ru-RU" sz="1800" dirty="0"/>
            </a:br>
            <a:r>
              <a:rPr lang="ru-RU" sz="1800" dirty="0"/>
              <a:t>И присущ ей порок </a:t>
            </a:r>
            <a:r>
              <a:rPr lang="ru-RU" sz="1800" dirty="0" err="1"/>
              <a:t>органиченно</a:t>
            </a:r>
            <a:r>
              <a:rPr lang="ru-RU" sz="1800" dirty="0"/>
              <a:t>:</a:t>
            </a:r>
            <a:br>
              <a:rPr lang="ru-RU" sz="1800" dirty="0"/>
            </a:br>
            <a:r>
              <a:rPr lang="ru-RU" sz="1800" dirty="0" smtClean="0"/>
              <a:t>    Смешные</a:t>
            </a:r>
            <a:r>
              <a:rPr lang="ru-RU" sz="1800" dirty="0"/>
              <a:t>, обычно,</a:t>
            </a:r>
            <a:br>
              <a:rPr lang="ru-RU" sz="1800" dirty="0"/>
            </a:br>
            <a:r>
              <a:rPr lang="ru-RU" sz="1800" dirty="0" smtClean="0"/>
              <a:t>    Не </a:t>
            </a:r>
            <a:r>
              <a:rPr lang="ru-RU" sz="1800" dirty="0"/>
              <a:t>слишком приличны,</a:t>
            </a:r>
            <a:br>
              <a:rPr lang="ru-RU" sz="1800" dirty="0"/>
            </a:br>
            <a:r>
              <a:rPr lang="ru-RU" sz="1800" dirty="0"/>
              <a:t>А приличные - редко </a:t>
            </a:r>
            <a:r>
              <a:rPr lang="ru-RU" sz="1800" dirty="0" err="1" smtClean="0"/>
              <a:t>комиченны</a:t>
            </a:r>
            <a:r>
              <a:rPr lang="ru-RU" sz="1800" dirty="0" smtClean="0"/>
              <a:t>.</a:t>
            </a:r>
          </a:p>
          <a:p>
            <a:pPr marL="0" indent="0">
              <a:buNone/>
            </a:pPr>
            <a:r>
              <a:rPr lang="ru-RU" sz="1800" dirty="0"/>
              <a:t>	</a:t>
            </a:r>
            <a:r>
              <a:rPr lang="ru-RU" sz="1800" dirty="0" smtClean="0"/>
              <a:t>		           </a:t>
            </a:r>
            <a:r>
              <a:rPr lang="en-US" sz="1600" dirty="0" smtClean="0"/>
              <a:t>[</a:t>
            </a:r>
            <a:r>
              <a:rPr lang="ru-RU" sz="1600" dirty="0" err="1" smtClean="0"/>
              <a:t>Д.Манин</a:t>
            </a:r>
            <a:r>
              <a:rPr lang="en-US" sz="1600" dirty="0" smtClean="0"/>
              <a:t>]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73013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556792"/>
            <a:ext cx="4752528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There was a young girl of Madras</a:t>
            </a:r>
            <a:br>
              <a:rPr lang="en-US" sz="2000" dirty="0"/>
            </a:br>
            <a:r>
              <a:rPr lang="en-US" sz="2000" dirty="0"/>
              <a:t>Who had a magnificent ass;</a:t>
            </a:r>
            <a:br>
              <a:rPr lang="en-US" sz="2000" dirty="0"/>
            </a:br>
            <a:r>
              <a:rPr lang="en-US" sz="2000" dirty="0"/>
              <a:t>    Not round and pink,</a:t>
            </a:r>
            <a:br>
              <a:rPr lang="en-US" sz="2000" dirty="0"/>
            </a:br>
            <a:r>
              <a:rPr lang="en-US" sz="2000" dirty="0"/>
              <a:t>    As you probably think—</a:t>
            </a:r>
            <a:br>
              <a:rPr lang="en-US" sz="2000" dirty="0"/>
            </a:br>
            <a:r>
              <a:rPr lang="en-US" sz="2000" dirty="0"/>
              <a:t>It was grey, had long ears, and ate </a:t>
            </a:r>
            <a:r>
              <a:rPr lang="en-US" sz="2000" dirty="0" smtClean="0"/>
              <a:t>grass.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		</a:t>
            </a:r>
            <a:r>
              <a:rPr lang="en-US" dirty="0"/>
              <a:t>	</a:t>
            </a:r>
            <a:r>
              <a:rPr lang="en-US" sz="1600" dirty="0" smtClean="0"/>
              <a:t>[Anon]</a:t>
            </a:r>
            <a:endParaRPr lang="ru-RU" sz="1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556792"/>
            <a:ext cx="4038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2000" dirty="0"/>
              <a:t>У вдовы из предместья Сен-Жюст </a:t>
            </a:r>
            <a:endParaRPr lang="en-US" sz="20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sz="2000" dirty="0" smtClean="0"/>
              <a:t>Был </a:t>
            </a:r>
            <a:r>
              <a:rPr lang="ru-RU" sz="2000" dirty="0"/>
              <a:t>весьма замечательный бюст </a:t>
            </a:r>
            <a:endParaRPr lang="en-US" sz="20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ru-RU" sz="2000" dirty="0" smtClean="0"/>
              <a:t>Был </a:t>
            </a:r>
            <a:r>
              <a:rPr lang="ru-RU" sz="2000" dirty="0"/>
              <a:t>он мраморно-белым </a:t>
            </a:r>
            <a:endParaRPr lang="en-US" sz="20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/>
              <a:t>    </a:t>
            </a:r>
            <a:r>
              <a:rPr lang="ru-RU" sz="2000" dirty="0" smtClean="0"/>
              <a:t>Бакенбарды </a:t>
            </a:r>
            <a:r>
              <a:rPr lang="ru-RU" sz="2000" dirty="0"/>
              <a:t>имел он </a:t>
            </a:r>
            <a:endParaRPr lang="en-US" sz="20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sz="2000" dirty="0" smtClean="0"/>
              <a:t>И </a:t>
            </a:r>
            <a:r>
              <a:rPr lang="ru-RU" sz="2000" dirty="0"/>
              <a:t>табличку "Писатель М. </a:t>
            </a:r>
            <a:r>
              <a:rPr lang="ru-RU" sz="2000" dirty="0" smtClean="0"/>
              <a:t>Пруст“</a:t>
            </a:r>
            <a:endParaRPr lang="en-US" sz="20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sz="2000" dirty="0" smtClean="0"/>
              <a:t> </a:t>
            </a:r>
            <a:endParaRPr lang="en-US" sz="2000" dirty="0" smtClean="0"/>
          </a:p>
          <a:p>
            <a:pPr marL="0" indent="0">
              <a:buNone/>
            </a:pPr>
            <a:r>
              <a:rPr lang="en-US" sz="1600" dirty="0" smtClean="0"/>
              <a:t>			[</a:t>
            </a:r>
            <a:r>
              <a:rPr lang="ru-RU" sz="1600" dirty="0" smtClean="0"/>
              <a:t>Юстас</a:t>
            </a:r>
            <a:r>
              <a:rPr lang="en-US" sz="1600" dirty="0" smtClean="0"/>
              <a:t>]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1138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/>
              <a:t>And</a:t>
            </a:r>
            <a:r>
              <a:rPr lang="ru-RU" sz="2800" dirty="0"/>
              <a:t> </a:t>
            </a:r>
            <a:r>
              <a:rPr lang="ru-RU" sz="2800" dirty="0" err="1"/>
              <a:t>let</a:t>
            </a:r>
            <a:r>
              <a:rPr lang="ru-RU" sz="2800" dirty="0"/>
              <a:t> </a:t>
            </a:r>
            <a:r>
              <a:rPr lang="ru-RU" sz="2800" dirty="0" err="1"/>
              <a:t>me</a:t>
            </a:r>
            <a:r>
              <a:rPr lang="ru-RU" sz="2800" dirty="0"/>
              <a:t> </a:t>
            </a:r>
            <a:r>
              <a:rPr lang="ru-RU" sz="2800" dirty="0" err="1"/>
              <a:t>the</a:t>
            </a:r>
            <a:r>
              <a:rPr lang="ru-RU" sz="2800" dirty="0"/>
              <a:t> </a:t>
            </a:r>
            <a:r>
              <a:rPr lang="ru-RU" sz="2800" dirty="0" err="1"/>
              <a:t>canakin</a:t>
            </a:r>
            <a:r>
              <a:rPr lang="ru-RU" sz="2800" dirty="0"/>
              <a:t> </a:t>
            </a:r>
            <a:r>
              <a:rPr lang="ru-RU" sz="2800" dirty="0" err="1"/>
              <a:t>clink</a:t>
            </a:r>
            <a:r>
              <a:rPr lang="ru-RU" sz="2800" dirty="0"/>
              <a:t>, </a:t>
            </a:r>
            <a:r>
              <a:rPr lang="ru-RU" sz="2800" dirty="0" err="1"/>
              <a:t>clink</a:t>
            </a:r>
            <a:r>
              <a:rPr lang="ru-RU" sz="2800" dirty="0"/>
              <a:t>,</a:t>
            </a:r>
          </a:p>
          <a:p>
            <a:r>
              <a:rPr lang="ru-RU" sz="2800" dirty="0" err="1"/>
              <a:t>And</a:t>
            </a:r>
            <a:r>
              <a:rPr lang="ru-RU" sz="2800" dirty="0"/>
              <a:t> </a:t>
            </a:r>
            <a:r>
              <a:rPr lang="ru-RU" sz="2800" dirty="0" err="1"/>
              <a:t>let</a:t>
            </a:r>
            <a:r>
              <a:rPr lang="ru-RU" sz="2800" dirty="0"/>
              <a:t> </a:t>
            </a:r>
            <a:r>
              <a:rPr lang="ru-RU" sz="2800" dirty="0" err="1"/>
              <a:t>me</a:t>
            </a:r>
            <a:r>
              <a:rPr lang="ru-RU" sz="2800" dirty="0"/>
              <a:t> </a:t>
            </a:r>
            <a:r>
              <a:rPr lang="ru-RU" sz="2800" dirty="0" err="1"/>
              <a:t>the</a:t>
            </a:r>
            <a:r>
              <a:rPr lang="ru-RU" sz="2800" dirty="0"/>
              <a:t> </a:t>
            </a:r>
            <a:r>
              <a:rPr lang="ru-RU" sz="2800" dirty="0" err="1"/>
              <a:t>canakin</a:t>
            </a:r>
            <a:r>
              <a:rPr lang="ru-RU" sz="2800" dirty="0"/>
              <a:t> </a:t>
            </a:r>
            <a:r>
              <a:rPr lang="ru-RU" sz="2800" dirty="0" err="1"/>
              <a:t>clink</a:t>
            </a:r>
            <a:r>
              <a:rPr lang="ru-RU" sz="2800" dirty="0"/>
              <a:t>!</a:t>
            </a:r>
          </a:p>
          <a:p>
            <a:r>
              <a:rPr lang="ru-RU" sz="2800" dirty="0"/>
              <a:t>    A </a:t>
            </a:r>
            <a:r>
              <a:rPr lang="ru-RU" sz="2800" dirty="0" err="1"/>
              <a:t>soldier's</a:t>
            </a:r>
            <a:r>
              <a:rPr lang="ru-RU" sz="2800" dirty="0"/>
              <a:t> a </a:t>
            </a:r>
            <a:r>
              <a:rPr lang="ru-RU" sz="2800" dirty="0" err="1"/>
              <a:t>man</a:t>
            </a:r>
            <a:endParaRPr lang="ru-RU" sz="2800" dirty="0"/>
          </a:p>
          <a:p>
            <a:r>
              <a:rPr lang="ru-RU" sz="2800" dirty="0"/>
              <a:t>    A </a:t>
            </a:r>
            <a:r>
              <a:rPr lang="ru-RU" sz="2800" dirty="0" err="1"/>
              <a:t>life's</a:t>
            </a:r>
            <a:r>
              <a:rPr lang="ru-RU" sz="2800" dirty="0"/>
              <a:t> </a:t>
            </a:r>
            <a:r>
              <a:rPr lang="ru-RU" sz="2800" dirty="0" err="1"/>
              <a:t>but</a:t>
            </a:r>
            <a:r>
              <a:rPr lang="ru-RU" sz="2800" dirty="0"/>
              <a:t> a </a:t>
            </a:r>
            <a:r>
              <a:rPr lang="ru-RU" sz="2800" dirty="0" err="1"/>
              <a:t>span</a:t>
            </a:r>
            <a:r>
              <a:rPr lang="ru-RU" sz="2800" dirty="0"/>
              <a:t>, </a:t>
            </a:r>
          </a:p>
          <a:p>
            <a:r>
              <a:rPr lang="ru-RU" sz="2800" dirty="0" err="1"/>
              <a:t>Why</a:t>
            </a:r>
            <a:r>
              <a:rPr lang="ru-RU" sz="2800" dirty="0"/>
              <a:t> </a:t>
            </a:r>
            <a:r>
              <a:rPr lang="ru-RU" sz="2800" dirty="0" err="1"/>
              <a:t>then</a:t>
            </a:r>
            <a:r>
              <a:rPr lang="ru-RU" sz="2800" dirty="0"/>
              <a:t>, </a:t>
            </a:r>
            <a:r>
              <a:rPr lang="ru-RU" sz="2800" dirty="0" err="1"/>
              <a:t>let</a:t>
            </a:r>
            <a:r>
              <a:rPr lang="ru-RU" sz="2800" dirty="0"/>
              <a:t> a </a:t>
            </a:r>
            <a:r>
              <a:rPr lang="ru-RU" sz="2800" dirty="0" err="1"/>
              <a:t>soldier</a:t>
            </a:r>
            <a:r>
              <a:rPr lang="ru-RU" sz="2800" dirty="0"/>
              <a:t> </a:t>
            </a:r>
            <a:r>
              <a:rPr lang="ru-RU" sz="2800" dirty="0" err="1"/>
              <a:t>drink</a:t>
            </a:r>
            <a:r>
              <a:rPr lang="ru-RU" sz="2800" dirty="0"/>
              <a:t>!</a:t>
            </a:r>
          </a:p>
          <a:p>
            <a:r>
              <a:rPr lang="ru-RU" sz="2800" dirty="0"/>
              <a:t>                  </a:t>
            </a:r>
            <a:r>
              <a:rPr lang="ru-RU" sz="2800" dirty="0" smtClean="0"/>
              <a:t>				[</a:t>
            </a:r>
            <a:r>
              <a:rPr lang="ru-RU" sz="2800" dirty="0" err="1"/>
              <a:t>Otello</a:t>
            </a:r>
            <a:r>
              <a:rPr lang="ru-RU" sz="2800" dirty="0"/>
              <a:t>, </a:t>
            </a:r>
            <a:r>
              <a:rPr lang="ru-RU" sz="2800" dirty="0" err="1"/>
              <a:t>Act</a:t>
            </a:r>
            <a:r>
              <a:rPr lang="ru-RU" sz="2800" dirty="0"/>
              <a:t> II, </a:t>
            </a:r>
            <a:r>
              <a:rPr lang="ru-RU" sz="2800" dirty="0" err="1"/>
              <a:t>Scene</a:t>
            </a:r>
            <a:r>
              <a:rPr lang="ru-RU" sz="2800" dirty="0"/>
              <a:t> 3] </a:t>
            </a:r>
          </a:p>
        </p:txBody>
      </p:sp>
    </p:spTree>
    <p:extLst>
      <p:ext uri="{BB962C8B-B14F-4D97-AF65-F5344CB8AC3E}">
        <p14:creationId xmlns:p14="http://schemas.microsoft.com/office/powerpoint/2010/main" val="94318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646246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"How pleasant </a:t>
            </a:r>
            <a:r>
              <a:rPr lang="en-US" dirty="0" smtClean="0"/>
              <a:t>t</a:t>
            </a:r>
            <a:r>
              <a:rPr lang="en-US" dirty="0"/>
              <a:t>o</a:t>
            </a:r>
            <a:r>
              <a:rPr lang="en-US" dirty="0" smtClean="0"/>
              <a:t> </a:t>
            </a:r>
            <a:r>
              <a:rPr lang="en-US" dirty="0"/>
              <a:t>know </a:t>
            </a:r>
            <a:r>
              <a:rPr lang="en-US" dirty="0" err="1"/>
              <a:t>Mr.Lear</a:t>
            </a:r>
            <a:r>
              <a:rPr lang="en-US" dirty="0"/>
              <a:t>!"</a:t>
            </a:r>
            <a:br>
              <a:rPr lang="en-US" dirty="0"/>
            </a:br>
            <a:r>
              <a:rPr lang="en-US" dirty="0"/>
              <a:t>      Who has written such volumes of stuff!</a:t>
            </a:r>
            <a:br>
              <a:rPr lang="en-US" dirty="0"/>
            </a:br>
            <a:r>
              <a:rPr lang="en-US" dirty="0"/>
              <a:t>Some think him ill-tempered and queer,</a:t>
            </a:r>
            <a:br>
              <a:rPr lang="en-US" dirty="0"/>
            </a:br>
            <a:r>
              <a:rPr lang="en-US" dirty="0"/>
              <a:t>      But a few think him pleasant enough. </a:t>
            </a:r>
          </a:p>
          <a:p>
            <a:r>
              <a:rPr lang="en-US" dirty="0"/>
              <a:t>His mind is concrete and fastidious,</a:t>
            </a:r>
            <a:br>
              <a:rPr lang="en-US" dirty="0"/>
            </a:br>
            <a:r>
              <a:rPr lang="en-US" dirty="0"/>
              <a:t>      His nose is remarkably big;</a:t>
            </a:r>
            <a:br>
              <a:rPr lang="en-US" dirty="0"/>
            </a:br>
            <a:r>
              <a:rPr lang="en-US" dirty="0"/>
              <a:t>His visage is more or less hideous,</a:t>
            </a:r>
            <a:br>
              <a:rPr lang="en-US" dirty="0"/>
            </a:br>
            <a:r>
              <a:rPr lang="en-US" dirty="0"/>
              <a:t>      His beard it resembles a wig. </a:t>
            </a:r>
          </a:p>
          <a:p>
            <a:r>
              <a:rPr lang="en-US" dirty="0"/>
              <a:t>He has ears, and two eyes, and ten fingers,</a:t>
            </a:r>
            <a:br>
              <a:rPr lang="en-US" dirty="0"/>
            </a:br>
            <a:r>
              <a:rPr lang="en-US" dirty="0"/>
              <a:t>      Leastways if you reckon two thumbs;</a:t>
            </a:r>
            <a:br>
              <a:rPr lang="en-US" dirty="0"/>
            </a:br>
            <a:r>
              <a:rPr lang="en-US" dirty="0"/>
              <a:t>Long ago he was one of the singers,</a:t>
            </a:r>
            <a:br>
              <a:rPr lang="en-US" dirty="0"/>
            </a:br>
            <a:r>
              <a:rPr lang="en-US" dirty="0"/>
              <a:t>      But now he is one of the dumbs. </a:t>
            </a:r>
            <a:endParaRPr lang="ru-RU" dirty="0" smtClean="0"/>
          </a:p>
          <a:p>
            <a:r>
              <a:rPr lang="ru-RU" dirty="0" smtClean="0"/>
              <a:t>……………………………….</a:t>
            </a:r>
            <a:endParaRPr lang="en-US" dirty="0"/>
          </a:p>
          <a:p>
            <a:r>
              <a:rPr lang="en-US" dirty="0"/>
              <a:t>He has many friends, lay men and clerical,</a:t>
            </a:r>
            <a:br>
              <a:rPr lang="en-US" dirty="0"/>
            </a:br>
            <a:r>
              <a:rPr lang="en-US" dirty="0"/>
              <a:t>      Old Foss is the name of his cat;</a:t>
            </a:r>
            <a:br>
              <a:rPr lang="en-US" dirty="0"/>
            </a:br>
            <a:r>
              <a:rPr lang="en-US" dirty="0"/>
              <a:t>His body is perfectly spherical,</a:t>
            </a:r>
            <a:br>
              <a:rPr lang="en-US" dirty="0"/>
            </a:br>
            <a:r>
              <a:rPr lang="en-US" dirty="0"/>
              <a:t>      He </a:t>
            </a:r>
            <a:r>
              <a:rPr lang="en-US" dirty="0" err="1"/>
              <a:t>weareth</a:t>
            </a:r>
            <a:r>
              <a:rPr lang="en-US" dirty="0"/>
              <a:t> a </a:t>
            </a:r>
            <a:r>
              <a:rPr lang="en-US" dirty="0" err="1"/>
              <a:t>runcible</a:t>
            </a:r>
            <a:r>
              <a:rPr lang="en-US" dirty="0"/>
              <a:t> hat. </a:t>
            </a:r>
          </a:p>
          <a:p>
            <a:r>
              <a:rPr lang="ru-RU" dirty="0" smtClean="0"/>
              <a:t>…………………………………</a:t>
            </a:r>
            <a:endParaRPr lang="en-US" dirty="0"/>
          </a:p>
          <a:p>
            <a:r>
              <a:rPr lang="en-US" dirty="0"/>
              <a:t>He reads, but he cannot speak, Spanish,</a:t>
            </a:r>
            <a:br>
              <a:rPr lang="en-US" dirty="0"/>
            </a:br>
            <a:r>
              <a:rPr lang="en-US" dirty="0"/>
              <a:t>      He cannot abide ginger beer:</a:t>
            </a:r>
            <a:br>
              <a:rPr lang="en-US" dirty="0"/>
            </a:br>
            <a:r>
              <a:rPr lang="en-US" dirty="0"/>
              <a:t>Ere the days of his pilgrimage vanish,</a:t>
            </a:r>
            <a:br>
              <a:rPr lang="en-US" dirty="0"/>
            </a:br>
            <a:r>
              <a:rPr lang="en-US" dirty="0"/>
              <a:t>      How pleasant to know Mr. Lear! </a:t>
            </a:r>
          </a:p>
        </p:txBody>
      </p:sp>
    </p:spTree>
    <p:extLst>
      <p:ext uri="{BB962C8B-B14F-4D97-AF65-F5344CB8AC3E}">
        <p14:creationId xmlns:p14="http://schemas.microsoft.com/office/powerpoint/2010/main" val="159775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3140</TotalTime>
  <Words>1125</Words>
  <Application>Microsoft Office PowerPoint</Application>
  <PresentationFormat>Экран (4:3)</PresentationFormat>
  <Paragraphs>296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Limericks, humor, and poetry for children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Alan Alexander Milne  1882-1956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Limericks, humor, and poetry for children </dc:title>
  <dc:creator>Tsfasman</dc:creator>
  <cp:lastModifiedBy>Tsfasman</cp:lastModifiedBy>
  <cp:revision>36</cp:revision>
  <dcterms:created xsi:type="dcterms:W3CDTF">2012-04-03T10:20:41Z</dcterms:created>
  <dcterms:modified xsi:type="dcterms:W3CDTF">2012-04-05T14:52:03Z</dcterms:modified>
</cp:coreProperties>
</file>