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US" b="1" dirty="0"/>
              <a:t>Wilfred Edward Salter </a:t>
            </a:r>
            <a:r>
              <a:rPr lang="en-US" b="1" dirty="0" smtClean="0"/>
              <a:t>Owen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1893 - 1918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66898"/>
            <a:ext cx="3711475" cy="5180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3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The</a:t>
            </a:r>
            <a:r>
              <a:rPr lang="ru-RU" sz="2400" b="1" dirty="0"/>
              <a:t> </a:t>
            </a:r>
            <a:r>
              <a:rPr lang="ru-RU" sz="2400" b="1" dirty="0" err="1"/>
              <a:t>Young</a:t>
            </a:r>
            <a:r>
              <a:rPr lang="ru-RU" sz="2400" b="1" dirty="0"/>
              <a:t> </a:t>
            </a:r>
            <a:r>
              <a:rPr lang="ru-RU" sz="2400" b="1" dirty="0" err="1"/>
              <a:t>Soldier</a:t>
            </a:r>
            <a:endParaRPr lang="ru-RU" sz="2400" b="1" dirty="0"/>
          </a:p>
          <a:p>
            <a:r>
              <a:rPr lang="ru-RU" sz="2400" dirty="0"/>
              <a:t> </a:t>
            </a:r>
          </a:p>
          <a:p>
            <a:r>
              <a:rPr lang="ru-RU" sz="2400" dirty="0" err="1"/>
              <a:t>It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</a:t>
            </a:r>
            <a:r>
              <a:rPr lang="ru-RU" sz="2400" dirty="0" err="1"/>
              <a:t>not</a:t>
            </a:r>
            <a:r>
              <a:rPr lang="ru-RU" sz="2400" dirty="0"/>
              <a:t> </a:t>
            </a:r>
            <a:r>
              <a:rPr lang="ru-RU" sz="2400" dirty="0" err="1"/>
              <a:t>death</a:t>
            </a:r>
            <a:endParaRPr lang="ru-RU" sz="2400" dirty="0"/>
          </a:p>
          <a:p>
            <a:r>
              <a:rPr lang="ru-RU" sz="2400" dirty="0" err="1"/>
              <a:t>Without</a:t>
            </a:r>
            <a:r>
              <a:rPr lang="ru-RU" sz="2400" dirty="0"/>
              <a:t> </a:t>
            </a:r>
            <a:r>
              <a:rPr lang="ru-RU" sz="2400" dirty="0" err="1"/>
              <a:t>hereafter</a:t>
            </a:r>
            <a:endParaRPr lang="ru-RU" sz="2400" dirty="0"/>
          </a:p>
          <a:p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one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dearth</a:t>
            </a:r>
            <a:endParaRPr lang="ru-RU" sz="2400" dirty="0"/>
          </a:p>
          <a:p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life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its</a:t>
            </a:r>
            <a:r>
              <a:rPr lang="ru-RU" sz="2400" dirty="0"/>
              <a:t> </a:t>
            </a:r>
            <a:r>
              <a:rPr lang="ru-RU" sz="2400" dirty="0" err="1"/>
              <a:t>laughter</a:t>
            </a:r>
            <a:r>
              <a:rPr lang="ru-RU" sz="2400" dirty="0"/>
              <a:t>,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 err="1"/>
              <a:t>Nor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sweet</a:t>
            </a:r>
            <a:r>
              <a:rPr lang="ru-RU" sz="2400" dirty="0"/>
              <a:t> </a:t>
            </a:r>
            <a:r>
              <a:rPr lang="ru-RU" sz="2400" dirty="0" err="1"/>
              <a:t>murder</a:t>
            </a:r>
            <a:endParaRPr lang="ru-RU" sz="2400" dirty="0"/>
          </a:p>
          <a:p>
            <a:r>
              <a:rPr lang="ru-RU" sz="2400" dirty="0" err="1"/>
              <a:t>Dealt</a:t>
            </a:r>
            <a:r>
              <a:rPr lang="ru-RU" sz="2400" dirty="0"/>
              <a:t> </a:t>
            </a:r>
            <a:r>
              <a:rPr lang="ru-RU" sz="2400" dirty="0" err="1"/>
              <a:t>slow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even</a:t>
            </a:r>
            <a:endParaRPr lang="ru-RU" sz="2400" dirty="0"/>
          </a:p>
          <a:p>
            <a:r>
              <a:rPr lang="ru-RU" sz="2400" dirty="0" err="1"/>
              <a:t>Unto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martyr</a:t>
            </a:r>
            <a:endParaRPr lang="ru-RU" sz="2400" dirty="0"/>
          </a:p>
          <a:p>
            <a:r>
              <a:rPr lang="ru-RU" sz="2400" dirty="0" err="1"/>
              <a:t>Smiling</a:t>
            </a:r>
            <a:r>
              <a:rPr lang="ru-RU" sz="2400" dirty="0"/>
              <a:t> </a:t>
            </a:r>
            <a:r>
              <a:rPr lang="ru-RU" sz="2400" dirty="0" err="1"/>
              <a:t>at</a:t>
            </a:r>
            <a:r>
              <a:rPr lang="ru-RU" sz="2400" dirty="0"/>
              <a:t> </a:t>
            </a:r>
            <a:r>
              <a:rPr lang="ru-RU" sz="2400" dirty="0" err="1"/>
              <a:t>heaven</a:t>
            </a:r>
            <a:r>
              <a:rPr lang="ru-RU" sz="2400" dirty="0"/>
              <a:t>: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 err="1"/>
              <a:t>It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smile</a:t>
            </a:r>
            <a:endParaRPr lang="ru-RU" sz="2400" dirty="0"/>
          </a:p>
          <a:p>
            <a:r>
              <a:rPr lang="ru-RU" sz="2400" dirty="0" err="1"/>
              <a:t>Faint</a:t>
            </a:r>
            <a:r>
              <a:rPr lang="ru-RU" sz="2400" dirty="0"/>
              <a:t> </a:t>
            </a:r>
            <a:r>
              <a:rPr lang="ru-RU" sz="2400" dirty="0" err="1"/>
              <a:t>as</a:t>
            </a:r>
            <a:r>
              <a:rPr lang="ru-RU" sz="2400" dirty="0"/>
              <a:t> a (</a:t>
            </a:r>
            <a:r>
              <a:rPr lang="ru-RU" sz="2400" dirty="0" err="1"/>
              <a:t>waning</a:t>
            </a:r>
            <a:r>
              <a:rPr lang="ru-RU" sz="2400" dirty="0"/>
              <a:t>) </a:t>
            </a:r>
            <a:r>
              <a:rPr lang="ru-RU" sz="2400" dirty="0" err="1"/>
              <a:t>myth</a:t>
            </a:r>
            <a:r>
              <a:rPr lang="ru-RU" sz="2400" dirty="0"/>
              <a:t>,</a:t>
            </a:r>
          </a:p>
          <a:p>
            <a:r>
              <a:rPr lang="ru-RU" sz="2400" dirty="0" err="1"/>
              <a:t>Faint</a:t>
            </a:r>
            <a:r>
              <a:rPr lang="ru-RU" sz="2400" dirty="0"/>
              <a:t>,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exceeding</a:t>
            </a:r>
            <a:r>
              <a:rPr lang="ru-RU" sz="2400" dirty="0"/>
              <a:t> </a:t>
            </a:r>
            <a:r>
              <a:rPr lang="ru-RU" sz="2400" dirty="0" err="1"/>
              <a:t>small</a:t>
            </a:r>
            <a:endParaRPr lang="ru-RU" sz="2400" dirty="0"/>
          </a:p>
          <a:p>
            <a:r>
              <a:rPr lang="ru-RU" sz="2400" dirty="0" err="1"/>
              <a:t>On</a:t>
            </a:r>
            <a:r>
              <a:rPr lang="ru-RU" sz="2400" dirty="0"/>
              <a:t> a </a:t>
            </a:r>
            <a:r>
              <a:rPr lang="ru-RU" sz="2400" dirty="0" err="1"/>
              <a:t>boy's</a:t>
            </a:r>
            <a:r>
              <a:rPr lang="ru-RU" sz="2400" dirty="0"/>
              <a:t> </a:t>
            </a:r>
            <a:r>
              <a:rPr lang="ru-RU" sz="2400" dirty="0" err="1"/>
              <a:t>murdered</a:t>
            </a:r>
            <a:r>
              <a:rPr lang="ru-RU" sz="2400" dirty="0"/>
              <a:t> </a:t>
            </a:r>
            <a:r>
              <a:rPr lang="ru-RU" sz="2400" dirty="0" err="1"/>
              <a:t>mouth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03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39"/>
            <a:ext cx="849694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Dulce</a:t>
            </a:r>
            <a:r>
              <a:rPr lang="ru-RU" sz="2400" b="1" dirty="0"/>
              <a:t> </a:t>
            </a:r>
            <a:r>
              <a:rPr lang="ru-RU" sz="2400" b="1" dirty="0" err="1"/>
              <a:t>et</a:t>
            </a:r>
            <a:r>
              <a:rPr lang="ru-RU" sz="2400" b="1" dirty="0"/>
              <a:t> </a:t>
            </a:r>
            <a:r>
              <a:rPr lang="ru-RU" sz="2400" b="1" dirty="0" err="1"/>
              <a:t>Decorum</a:t>
            </a:r>
            <a:r>
              <a:rPr lang="ru-RU" sz="2400" b="1" dirty="0"/>
              <a:t> </a:t>
            </a:r>
            <a:r>
              <a:rPr lang="ru-RU" sz="2400" b="1" dirty="0" err="1"/>
              <a:t>Est</a:t>
            </a:r>
            <a:endParaRPr lang="ru-RU" sz="2400" b="1" dirty="0"/>
          </a:p>
          <a:p>
            <a:r>
              <a:rPr lang="ru-RU" sz="2400" dirty="0"/>
              <a:t> </a:t>
            </a:r>
          </a:p>
          <a:p>
            <a:r>
              <a:rPr lang="ru-RU" sz="2400" dirty="0" err="1" smtClean="0"/>
              <a:t>Bent</a:t>
            </a:r>
            <a:r>
              <a:rPr lang="ru-RU" sz="2400" dirty="0" smtClean="0"/>
              <a:t> </a:t>
            </a:r>
            <a:r>
              <a:rPr lang="ru-RU" sz="2400" dirty="0" err="1"/>
              <a:t>double</a:t>
            </a:r>
            <a:r>
              <a:rPr lang="ru-RU" sz="2400" dirty="0"/>
              <a:t>, </a:t>
            </a:r>
            <a:r>
              <a:rPr lang="ru-RU" sz="2400" dirty="0" err="1"/>
              <a:t>like</a:t>
            </a:r>
            <a:r>
              <a:rPr lang="ru-RU" sz="2400" dirty="0"/>
              <a:t> </a:t>
            </a:r>
            <a:r>
              <a:rPr lang="ru-RU" sz="2400" dirty="0" err="1"/>
              <a:t>old</a:t>
            </a:r>
            <a:r>
              <a:rPr lang="ru-RU" sz="2400" dirty="0"/>
              <a:t> </a:t>
            </a:r>
            <a:r>
              <a:rPr lang="ru-RU" sz="2400" dirty="0" err="1"/>
              <a:t>beggars</a:t>
            </a:r>
            <a:r>
              <a:rPr lang="ru-RU" sz="2400" dirty="0"/>
              <a:t> </a:t>
            </a:r>
            <a:r>
              <a:rPr lang="ru-RU" sz="2400" dirty="0" err="1"/>
              <a:t>under</a:t>
            </a:r>
            <a:r>
              <a:rPr lang="ru-RU" sz="2400" dirty="0"/>
              <a:t> </a:t>
            </a:r>
            <a:r>
              <a:rPr lang="ru-RU" sz="2400" dirty="0" err="1"/>
              <a:t>sacks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Knock-kneed</a:t>
            </a:r>
            <a:r>
              <a:rPr lang="ru-RU" sz="2400" dirty="0"/>
              <a:t>, </a:t>
            </a:r>
            <a:r>
              <a:rPr lang="ru-RU" sz="2400" dirty="0" err="1"/>
              <a:t>coughing</a:t>
            </a:r>
            <a:r>
              <a:rPr lang="ru-RU" sz="2400" dirty="0"/>
              <a:t> </a:t>
            </a:r>
            <a:r>
              <a:rPr lang="ru-RU" sz="2400" dirty="0" err="1"/>
              <a:t>like</a:t>
            </a:r>
            <a:r>
              <a:rPr lang="ru-RU" sz="2400" dirty="0"/>
              <a:t> </a:t>
            </a:r>
            <a:r>
              <a:rPr lang="ru-RU" sz="2400" dirty="0" err="1"/>
              <a:t>hags</a:t>
            </a:r>
            <a:r>
              <a:rPr lang="ru-RU" sz="2400" dirty="0"/>
              <a:t>, </a:t>
            </a:r>
            <a:r>
              <a:rPr lang="ru-RU" sz="2400" dirty="0" err="1"/>
              <a:t>we</a:t>
            </a:r>
            <a:r>
              <a:rPr lang="ru-RU" sz="2400" dirty="0"/>
              <a:t> </a:t>
            </a:r>
            <a:r>
              <a:rPr lang="ru-RU" sz="2400" dirty="0" err="1"/>
              <a:t>cursed</a:t>
            </a:r>
            <a:r>
              <a:rPr lang="ru-RU" sz="2400" dirty="0"/>
              <a:t> </a:t>
            </a:r>
            <a:r>
              <a:rPr lang="ru-RU" sz="2400" dirty="0" err="1"/>
              <a:t>through</a:t>
            </a:r>
            <a:r>
              <a:rPr lang="ru-RU" sz="2400" dirty="0"/>
              <a:t> </a:t>
            </a:r>
            <a:r>
              <a:rPr lang="ru-RU" sz="2400" dirty="0" err="1"/>
              <a:t>sludge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Till</a:t>
            </a:r>
            <a:r>
              <a:rPr lang="ru-RU" sz="2400" dirty="0" smtClean="0"/>
              <a:t> </a:t>
            </a:r>
            <a:r>
              <a:rPr lang="ru-RU" sz="2400" dirty="0" err="1"/>
              <a:t>on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haunting</a:t>
            </a:r>
            <a:r>
              <a:rPr lang="ru-RU" sz="2400" dirty="0"/>
              <a:t> </a:t>
            </a:r>
            <a:r>
              <a:rPr lang="ru-RU" sz="2400" dirty="0" err="1"/>
              <a:t>flares</a:t>
            </a:r>
            <a:r>
              <a:rPr lang="ru-RU" sz="2400" dirty="0"/>
              <a:t> </a:t>
            </a:r>
            <a:r>
              <a:rPr lang="ru-RU" sz="2400" dirty="0" err="1"/>
              <a:t>we</a:t>
            </a:r>
            <a:r>
              <a:rPr lang="ru-RU" sz="2400" dirty="0"/>
              <a:t> </a:t>
            </a:r>
            <a:r>
              <a:rPr lang="ru-RU" sz="2400" dirty="0" err="1"/>
              <a:t>turned</a:t>
            </a:r>
            <a:r>
              <a:rPr lang="ru-RU" sz="2400" dirty="0"/>
              <a:t> </a:t>
            </a:r>
            <a:r>
              <a:rPr lang="ru-RU" sz="2400" dirty="0" err="1"/>
              <a:t>out</a:t>
            </a:r>
            <a:r>
              <a:rPr lang="ru-RU" sz="2400" dirty="0"/>
              <a:t> </a:t>
            </a:r>
            <a:r>
              <a:rPr lang="ru-RU" sz="2400" dirty="0" err="1"/>
              <a:t>backs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/>
              <a:t>towards</a:t>
            </a:r>
            <a:r>
              <a:rPr lang="ru-RU" sz="2400" dirty="0"/>
              <a:t> </a:t>
            </a:r>
            <a:r>
              <a:rPr lang="ru-RU" sz="2400" dirty="0" err="1"/>
              <a:t>our</a:t>
            </a:r>
            <a:r>
              <a:rPr lang="ru-RU" sz="2400" dirty="0"/>
              <a:t> </a:t>
            </a:r>
            <a:r>
              <a:rPr lang="ru-RU" sz="2400" dirty="0" err="1"/>
              <a:t>distant</a:t>
            </a:r>
            <a:r>
              <a:rPr lang="ru-RU" sz="2400" dirty="0"/>
              <a:t> </a:t>
            </a:r>
            <a:r>
              <a:rPr lang="ru-RU" sz="2400" dirty="0" err="1"/>
              <a:t>rest</a:t>
            </a:r>
            <a:r>
              <a:rPr lang="ru-RU" sz="2400" dirty="0"/>
              <a:t> </a:t>
            </a:r>
            <a:r>
              <a:rPr lang="ru-RU" sz="2400" dirty="0" err="1"/>
              <a:t>began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trudge</a:t>
            </a:r>
            <a:r>
              <a:rPr lang="ru-RU" sz="2400" dirty="0"/>
              <a:t>.</a:t>
            </a:r>
          </a:p>
          <a:p>
            <a:r>
              <a:rPr lang="ru-RU" sz="2400" dirty="0" err="1" smtClean="0"/>
              <a:t>Men</a:t>
            </a:r>
            <a:r>
              <a:rPr lang="ru-RU" sz="2400" dirty="0" smtClean="0"/>
              <a:t> </a:t>
            </a:r>
            <a:r>
              <a:rPr lang="ru-RU" sz="2400" dirty="0" err="1"/>
              <a:t>marched</a:t>
            </a:r>
            <a:r>
              <a:rPr lang="ru-RU" sz="2400" dirty="0"/>
              <a:t> </a:t>
            </a:r>
            <a:r>
              <a:rPr lang="ru-RU" sz="2400" dirty="0" err="1"/>
              <a:t>asleep</a:t>
            </a:r>
            <a:r>
              <a:rPr lang="ru-RU" sz="2400" dirty="0"/>
              <a:t>. </a:t>
            </a:r>
            <a:r>
              <a:rPr lang="ru-RU" sz="2400" dirty="0" err="1"/>
              <a:t>Many</a:t>
            </a:r>
            <a:r>
              <a:rPr lang="ru-RU" sz="2400" dirty="0"/>
              <a:t> </a:t>
            </a:r>
            <a:r>
              <a:rPr lang="ru-RU" sz="2400" dirty="0" err="1"/>
              <a:t>had</a:t>
            </a:r>
            <a:r>
              <a:rPr lang="ru-RU" sz="2400" dirty="0"/>
              <a:t> </a:t>
            </a:r>
            <a:r>
              <a:rPr lang="ru-RU" sz="2400" dirty="0" err="1"/>
              <a:t>lost</a:t>
            </a:r>
            <a:r>
              <a:rPr lang="ru-RU" sz="2400" dirty="0"/>
              <a:t> </a:t>
            </a:r>
            <a:r>
              <a:rPr lang="ru-RU" sz="2400" dirty="0" err="1"/>
              <a:t>their</a:t>
            </a:r>
            <a:r>
              <a:rPr lang="ru-RU" sz="2400" dirty="0"/>
              <a:t> </a:t>
            </a:r>
            <a:r>
              <a:rPr lang="ru-RU" sz="2400" dirty="0" err="1"/>
              <a:t>boots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But</a:t>
            </a:r>
            <a:r>
              <a:rPr lang="ru-RU" sz="2400" dirty="0" smtClean="0"/>
              <a:t> </a:t>
            </a:r>
            <a:r>
              <a:rPr lang="ru-RU" sz="2400" dirty="0" err="1"/>
              <a:t>limped</a:t>
            </a:r>
            <a:r>
              <a:rPr lang="ru-RU" sz="2400" dirty="0"/>
              <a:t> </a:t>
            </a:r>
            <a:r>
              <a:rPr lang="ru-RU" sz="2400" dirty="0" err="1"/>
              <a:t>on</a:t>
            </a:r>
            <a:r>
              <a:rPr lang="ru-RU" sz="2400" dirty="0"/>
              <a:t>, </a:t>
            </a:r>
            <a:r>
              <a:rPr lang="ru-RU" sz="2400" dirty="0" err="1"/>
              <a:t>blood-shod</a:t>
            </a:r>
            <a:r>
              <a:rPr lang="ru-RU" sz="2400" dirty="0"/>
              <a:t>. </a:t>
            </a:r>
            <a:r>
              <a:rPr lang="ru-RU" sz="2400" dirty="0" err="1"/>
              <a:t>All</a:t>
            </a:r>
            <a:r>
              <a:rPr lang="ru-RU" sz="2400" dirty="0"/>
              <a:t> </a:t>
            </a:r>
            <a:r>
              <a:rPr lang="ru-RU" sz="2400" dirty="0" err="1"/>
              <a:t>went</a:t>
            </a:r>
            <a:r>
              <a:rPr lang="ru-RU" sz="2400" dirty="0"/>
              <a:t> </a:t>
            </a:r>
            <a:r>
              <a:rPr lang="ru-RU" sz="2400" dirty="0" err="1"/>
              <a:t>lame</a:t>
            </a:r>
            <a:r>
              <a:rPr lang="ru-RU" sz="2400" dirty="0"/>
              <a:t>, </a:t>
            </a:r>
            <a:r>
              <a:rPr lang="ru-RU" sz="2400" dirty="0" err="1"/>
              <a:t>all</a:t>
            </a:r>
            <a:r>
              <a:rPr lang="ru-RU" sz="2400" dirty="0"/>
              <a:t> </a:t>
            </a:r>
            <a:r>
              <a:rPr lang="ru-RU" sz="2400" dirty="0" err="1"/>
              <a:t>blind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Drunk</a:t>
            </a:r>
            <a:r>
              <a:rPr lang="ru-RU" sz="2400" dirty="0" smtClean="0"/>
              <a:t>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fatigue</a:t>
            </a:r>
            <a:r>
              <a:rPr lang="ru-RU" sz="2400" dirty="0"/>
              <a:t>; </a:t>
            </a:r>
            <a:r>
              <a:rPr lang="ru-RU" sz="2400" dirty="0" err="1"/>
              <a:t>deaf</a:t>
            </a:r>
            <a:r>
              <a:rPr lang="ru-RU" sz="2400" dirty="0"/>
              <a:t> </a:t>
            </a:r>
            <a:r>
              <a:rPr lang="ru-RU" sz="2400" dirty="0" err="1"/>
              <a:t>even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hoots</a:t>
            </a:r>
            <a:endParaRPr lang="ru-RU" sz="2400" dirty="0"/>
          </a:p>
          <a:p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/>
              <a:t>gas-shells</a:t>
            </a:r>
            <a:r>
              <a:rPr lang="ru-RU" sz="2400" dirty="0"/>
              <a:t> </a:t>
            </a:r>
            <a:r>
              <a:rPr lang="ru-RU" sz="2400" dirty="0" err="1"/>
              <a:t>dropping</a:t>
            </a:r>
            <a:r>
              <a:rPr lang="ru-RU" sz="2400" dirty="0"/>
              <a:t> </a:t>
            </a:r>
            <a:r>
              <a:rPr lang="ru-RU" sz="2400" dirty="0" err="1"/>
              <a:t>softly</a:t>
            </a:r>
            <a:r>
              <a:rPr lang="ru-RU" sz="2400" dirty="0"/>
              <a:t> </a:t>
            </a:r>
            <a:r>
              <a:rPr lang="ru-RU" sz="2400" dirty="0" err="1"/>
              <a:t>behind</a:t>
            </a:r>
            <a:r>
              <a:rPr lang="ru-RU" sz="2400" dirty="0"/>
              <a:t>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 err="1" smtClean="0"/>
              <a:t>Gas</a:t>
            </a:r>
            <a:r>
              <a:rPr lang="ru-RU" sz="2400" dirty="0"/>
              <a:t>! GAS! </a:t>
            </a:r>
            <a:r>
              <a:rPr lang="ru-RU" sz="2400" dirty="0" err="1"/>
              <a:t>Quick</a:t>
            </a:r>
            <a:r>
              <a:rPr lang="ru-RU" sz="2400" dirty="0"/>
              <a:t>, </a:t>
            </a:r>
            <a:r>
              <a:rPr lang="ru-RU" sz="2400" dirty="0" err="1"/>
              <a:t>boys</a:t>
            </a:r>
            <a:r>
              <a:rPr lang="ru-RU" sz="2400" dirty="0"/>
              <a:t>!--</a:t>
            </a:r>
            <a:r>
              <a:rPr lang="ru-RU" sz="2400" dirty="0" err="1"/>
              <a:t>An</a:t>
            </a:r>
            <a:r>
              <a:rPr lang="ru-RU" sz="2400" dirty="0"/>
              <a:t> </a:t>
            </a:r>
            <a:r>
              <a:rPr lang="ru-RU" sz="2400" dirty="0" err="1"/>
              <a:t>ecstasy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fumbling</a:t>
            </a:r>
            <a:endParaRPr lang="ru-RU" sz="2400" dirty="0"/>
          </a:p>
          <a:p>
            <a:r>
              <a:rPr lang="ru-RU" sz="2400" dirty="0" err="1" smtClean="0"/>
              <a:t>Fitting</a:t>
            </a:r>
            <a:r>
              <a:rPr lang="ru-RU" sz="2400" dirty="0" smtClean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clumsy</a:t>
            </a:r>
            <a:r>
              <a:rPr lang="ru-RU" sz="2400" dirty="0"/>
              <a:t> </a:t>
            </a:r>
            <a:r>
              <a:rPr lang="ru-RU" sz="2400" dirty="0" err="1"/>
              <a:t>helmets</a:t>
            </a:r>
            <a:r>
              <a:rPr lang="ru-RU" sz="2400" dirty="0"/>
              <a:t> </a:t>
            </a:r>
            <a:r>
              <a:rPr lang="ru-RU" sz="2400" dirty="0" err="1"/>
              <a:t>just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time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But</a:t>
            </a:r>
            <a:r>
              <a:rPr lang="ru-RU" sz="2400" dirty="0" smtClean="0"/>
              <a:t> </a:t>
            </a:r>
            <a:r>
              <a:rPr lang="ru-RU" sz="2400" dirty="0" err="1"/>
              <a:t>someone</a:t>
            </a:r>
            <a:r>
              <a:rPr lang="ru-RU" sz="2400" dirty="0"/>
              <a:t> </a:t>
            </a:r>
            <a:r>
              <a:rPr lang="ru-RU" sz="2400" dirty="0" err="1"/>
              <a:t>still</a:t>
            </a:r>
            <a:r>
              <a:rPr lang="ru-RU" sz="2400" dirty="0"/>
              <a:t> </a:t>
            </a:r>
            <a:r>
              <a:rPr lang="ru-RU" sz="2400" dirty="0" err="1"/>
              <a:t>was</a:t>
            </a:r>
            <a:r>
              <a:rPr lang="ru-RU" sz="2400" dirty="0"/>
              <a:t> </a:t>
            </a:r>
            <a:r>
              <a:rPr lang="ru-RU" sz="2400" dirty="0" err="1"/>
              <a:t>yelling</a:t>
            </a:r>
            <a:r>
              <a:rPr lang="ru-RU" sz="2400" dirty="0"/>
              <a:t> </a:t>
            </a:r>
            <a:r>
              <a:rPr lang="ru-RU" sz="2400" dirty="0" err="1"/>
              <a:t>out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stumbling</a:t>
            </a:r>
            <a:endParaRPr lang="ru-RU" sz="2400" dirty="0"/>
          </a:p>
          <a:p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/>
              <a:t>flound'ring</a:t>
            </a:r>
            <a:r>
              <a:rPr lang="ru-RU" sz="2400" dirty="0"/>
              <a:t> </a:t>
            </a:r>
            <a:r>
              <a:rPr lang="ru-RU" sz="2400" dirty="0" err="1"/>
              <a:t>like</a:t>
            </a:r>
            <a:r>
              <a:rPr lang="ru-RU" sz="2400" dirty="0"/>
              <a:t> a </a:t>
            </a:r>
            <a:r>
              <a:rPr lang="ru-RU" sz="2400" dirty="0" err="1"/>
              <a:t>man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fire</a:t>
            </a:r>
            <a:r>
              <a:rPr lang="ru-RU" sz="2400" dirty="0"/>
              <a:t> </a:t>
            </a:r>
            <a:r>
              <a:rPr lang="ru-RU" sz="2400" dirty="0" err="1"/>
              <a:t>or</a:t>
            </a:r>
            <a:r>
              <a:rPr lang="ru-RU" sz="2400" dirty="0"/>
              <a:t> </a:t>
            </a:r>
            <a:r>
              <a:rPr lang="ru-RU" sz="2400" dirty="0" err="1"/>
              <a:t>lime</a:t>
            </a:r>
            <a:r>
              <a:rPr lang="ru-RU" sz="2400" dirty="0"/>
              <a:t>.--</a:t>
            </a:r>
          </a:p>
          <a:p>
            <a:r>
              <a:rPr lang="ru-RU" sz="2400" dirty="0" err="1" smtClean="0"/>
              <a:t>Dim</a:t>
            </a:r>
            <a:r>
              <a:rPr lang="ru-RU" sz="2400" dirty="0" smtClean="0"/>
              <a:t> </a:t>
            </a:r>
            <a:r>
              <a:rPr lang="ru-RU" sz="2400" dirty="0" err="1"/>
              <a:t>through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misty</a:t>
            </a:r>
            <a:r>
              <a:rPr lang="ru-RU" sz="2400" dirty="0"/>
              <a:t> </a:t>
            </a:r>
            <a:r>
              <a:rPr lang="ru-RU" sz="2400" dirty="0" err="1"/>
              <a:t>panes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thick</a:t>
            </a:r>
            <a:r>
              <a:rPr lang="ru-RU" sz="2400" dirty="0"/>
              <a:t> </a:t>
            </a:r>
            <a:r>
              <a:rPr lang="ru-RU" sz="2400" dirty="0" err="1"/>
              <a:t>green</a:t>
            </a:r>
            <a:r>
              <a:rPr lang="ru-RU" sz="2400" dirty="0"/>
              <a:t> </a:t>
            </a:r>
            <a:r>
              <a:rPr lang="ru-RU" sz="2400" dirty="0" err="1"/>
              <a:t>light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As</a:t>
            </a:r>
            <a:r>
              <a:rPr lang="ru-RU" sz="2400" dirty="0" smtClean="0"/>
              <a:t> </a:t>
            </a:r>
            <a:r>
              <a:rPr lang="ru-RU" sz="2400" dirty="0" err="1"/>
              <a:t>under</a:t>
            </a:r>
            <a:r>
              <a:rPr lang="ru-RU" sz="2400" dirty="0"/>
              <a:t> a </a:t>
            </a:r>
            <a:r>
              <a:rPr lang="ru-RU" sz="2400" dirty="0" err="1"/>
              <a:t>green</a:t>
            </a:r>
            <a:r>
              <a:rPr lang="ru-RU" sz="2400" dirty="0"/>
              <a:t> </a:t>
            </a:r>
            <a:r>
              <a:rPr lang="ru-RU" sz="2400" dirty="0" err="1"/>
              <a:t>sea</a:t>
            </a:r>
            <a:r>
              <a:rPr lang="ru-RU" sz="2400" dirty="0"/>
              <a:t>, I </a:t>
            </a:r>
            <a:r>
              <a:rPr lang="ru-RU" sz="2400" dirty="0" err="1"/>
              <a:t>saw</a:t>
            </a:r>
            <a:r>
              <a:rPr lang="ru-RU" sz="2400" dirty="0"/>
              <a:t> </a:t>
            </a:r>
            <a:r>
              <a:rPr lang="ru-RU" sz="2400" dirty="0" err="1"/>
              <a:t>him</a:t>
            </a:r>
            <a:r>
              <a:rPr lang="ru-RU" sz="2400" dirty="0"/>
              <a:t> </a:t>
            </a:r>
            <a:r>
              <a:rPr lang="ru-RU" sz="2400" dirty="0" err="1"/>
              <a:t>drowning</a:t>
            </a:r>
            <a:r>
              <a:rPr lang="ru-RU" sz="2400" dirty="0"/>
              <a:t>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878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In</a:t>
            </a:r>
            <a:r>
              <a:rPr lang="ru-RU" sz="2400" dirty="0" smtClean="0"/>
              <a:t> </a:t>
            </a:r>
            <a:r>
              <a:rPr lang="ru-RU" sz="2400" dirty="0" err="1"/>
              <a:t>all</a:t>
            </a:r>
            <a:r>
              <a:rPr lang="ru-RU" sz="2400" dirty="0"/>
              <a:t> </a:t>
            </a:r>
            <a:r>
              <a:rPr lang="ru-RU" sz="2400" dirty="0" err="1"/>
              <a:t>my</a:t>
            </a:r>
            <a:r>
              <a:rPr lang="ru-RU" sz="2400" dirty="0"/>
              <a:t> </a:t>
            </a:r>
            <a:r>
              <a:rPr lang="ru-RU" sz="2400" dirty="0" err="1"/>
              <a:t>dreams</a:t>
            </a:r>
            <a:r>
              <a:rPr lang="ru-RU" sz="2400" dirty="0"/>
              <a:t> </a:t>
            </a:r>
            <a:r>
              <a:rPr lang="ru-RU" sz="2400" dirty="0" err="1"/>
              <a:t>before</a:t>
            </a:r>
            <a:r>
              <a:rPr lang="ru-RU" sz="2400" dirty="0"/>
              <a:t> </a:t>
            </a:r>
            <a:r>
              <a:rPr lang="ru-RU" sz="2400" dirty="0" err="1"/>
              <a:t>my</a:t>
            </a:r>
            <a:r>
              <a:rPr lang="ru-RU" sz="2400" dirty="0"/>
              <a:t> </a:t>
            </a:r>
            <a:r>
              <a:rPr lang="ru-RU" sz="2400" dirty="0" err="1"/>
              <a:t>helpless</a:t>
            </a:r>
            <a:r>
              <a:rPr lang="ru-RU" sz="2400" dirty="0"/>
              <a:t> </a:t>
            </a:r>
            <a:r>
              <a:rPr lang="ru-RU" sz="2400" dirty="0" err="1"/>
              <a:t>sight</a:t>
            </a:r>
            <a:endParaRPr lang="ru-RU" sz="2400" dirty="0"/>
          </a:p>
          <a:p>
            <a:r>
              <a:rPr lang="ru-RU" sz="2400" dirty="0" err="1" smtClean="0"/>
              <a:t>He</a:t>
            </a:r>
            <a:r>
              <a:rPr lang="ru-RU" sz="2400" dirty="0" smtClean="0"/>
              <a:t> </a:t>
            </a:r>
            <a:r>
              <a:rPr lang="ru-RU" sz="2400" dirty="0" err="1"/>
              <a:t>plunges</a:t>
            </a:r>
            <a:r>
              <a:rPr lang="ru-RU" sz="2400" dirty="0"/>
              <a:t> </a:t>
            </a:r>
            <a:r>
              <a:rPr lang="ru-RU" sz="2400" dirty="0" err="1"/>
              <a:t>at</a:t>
            </a:r>
            <a:r>
              <a:rPr lang="ru-RU" sz="2400" dirty="0"/>
              <a:t> </a:t>
            </a:r>
            <a:r>
              <a:rPr lang="ru-RU" sz="2400" dirty="0" err="1"/>
              <a:t>me</a:t>
            </a:r>
            <a:r>
              <a:rPr lang="ru-RU" sz="2400" dirty="0"/>
              <a:t>, </a:t>
            </a:r>
            <a:r>
              <a:rPr lang="ru-RU" sz="2400" dirty="0" err="1"/>
              <a:t>guttering</a:t>
            </a:r>
            <a:r>
              <a:rPr lang="ru-RU" sz="2400" dirty="0"/>
              <a:t>, </a:t>
            </a:r>
            <a:r>
              <a:rPr lang="ru-RU" sz="2400" dirty="0" err="1"/>
              <a:t>choking</a:t>
            </a:r>
            <a:r>
              <a:rPr lang="ru-RU" sz="2400" dirty="0"/>
              <a:t>, </a:t>
            </a:r>
            <a:r>
              <a:rPr lang="ru-RU" sz="2400" dirty="0" err="1"/>
              <a:t>drowning</a:t>
            </a:r>
            <a:r>
              <a:rPr lang="ru-RU" sz="2400" dirty="0"/>
              <a:t>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 err="1" smtClean="0"/>
              <a:t>If</a:t>
            </a:r>
            <a:r>
              <a:rPr lang="ru-RU" sz="2400" dirty="0" smtClean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some</a:t>
            </a:r>
            <a:r>
              <a:rPr lang="ru-RU" sz="2400" dirty="0"/>
              <a:t> </a:t>
            </a:r>
            <a:r>
              <a:rPr lang="ru-RU" sz="2400" dirty="0" err="1"/>
              <a:t>smothering</a:t>
            </a:r>
            <a:r>
              <a:rPr lang="ru-RU" sz="2400" dirty="0"/>
              <a:t> </a:t>
            </a:r>
            <a:r>
              <a:rPr lang="ru-RU" sz="2400" dirty="0" err="1"/>
              <a:t>dreams</a:t>
            </a:r>
            <a:r>
              <a:rPr lang="ru-RU" sz="2400" dirty="0"/>
              <a:t>, </a:t>
            </a:r>
            <a:r>
              <a:rPr lang="ru-RU" sz="2400" dirty="0" err="1"/>
              <a:t>you</a:t>
            </a:r>
            <a:r>
              <a:rPr lang="ru-RU" sz="2400" dirty="0"/>
              <a:t> </a:t>
            </a:r>
            <a:r>
              <a:rPr lang="ru-RU" sz="2400" dirty="0" err="1"/>
              <a:t>too</a:t>
            </a:r>
            <a:r>
              <a:rPr lang="ru-RU" sz="2400" dirty="0"/>
              <a:t> </a:t>
            </a:r>
            <a:r>
              <a:rPr lang="ru-RU" sz="2400" dirty="0" err="1"/>
              <a:t>could</a:t>
            </a:r>
            <a:r>
              <a:rPr lang="ru-RU" sz="2400" dirty="0"/>
              <a:t> </a:t>
            </a:r>
            <a:r>
              <a:rPr lang="ru-RU" sz="2400" dirty="0" err="1"/>
              <a:t>pace</a:t>
            </a:r>
            <a:endParaRPr lang="ru-RU" sz="2400" dirty="0"/>
          </a:p>
          <a:p>
            <a:r>
              <a:rPr lang="ru-RU" sz="2400" dirty="0" err="1" smtClean="0"/>
              <a:t>Behind</a:t>
            </a:r>
            <a:r>
              <a:rPr lang="ru-RU" sz="2400" dirty="0" smtClean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wagon</a:t>
            </a:r>
            <a:r>
              <a:rPr lang="ru-RU" sz="2400" dirty="0"/>
              <a:t> </a:t>
            </a:r>
            <a:r>
              <a:rPr lang="ru-RU" sz="2400" dirty="0" err="1"/>
              <a:t>that</a:t>
            </a:r>
            <a:r>
              <a:rPr lang="ru-RU" sz="2400" dirty="0"/>
              <a:t> </a:t>
            </a:r>
            <a:r>
              <a:rPr lang="ru-RU" sz="2400" dirty="0" err="1"/>
              <a:t>we</a:t>
            </a:r>
            <a:r>
              <a:rPr lang="ru-RU" sz="2400" dirty="0"/>
              <a:t> </a:t>
            </a:r>
            <a:r>
              <a:rPr lang="ru-RU" sz="2400" dirty="0" err="1"/>
              <a:t>flung</a:t>
            </a:r>
            <a:r>
              <a:rPr lang="ru-RU" sz="2400" dirty="0"/>
              <a:t> </a:t>
            </a:r>
            <a:r>
              <a:rPr lang="ru-RU" sz="2400" dirty="0" err="1"/>
              <a:t>him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/>
              <a:t>watch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white</a:t>
            </a:r>
            <a:r>
              <a:rPr lang="ru-RU" sz="2400" dirty="0"/>
              <a:t> </a:t>
            </a:r>
            <a:r>
              <a:rPr lang="ru-RU" sz="2400" dirty="0" err="1"/>
              <a:t>eyes</a:t>
            </a:r>
            <a:r>
              <a:rPr lang="ru-RU" sz="2400" dirty="0"/>
              <a:t> </a:t>
            </a:r>
            <a:r>
              <a:rPr lang="ru-RU" sz="2400" dirty="0" err="1"/>
              <a:t>writhing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his</a:t>
            </a:r>
            <a:r>
              <a:rPr lang="ru-RU" sz="2400" dirty="0"/>
              <a:t> </a:t>
            </a:r>
            <a:r>
              <a:rPr lang="ru-RU" sz="2400" dirty="0" err="1"/>
              <a:t>face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His</a:t>
            </a:r>
            <a:r>
              <a:rPr lang="ru-RU" sz="2400" dirty="0" smtClean="0"/>
              <a:t> </a:t>
            </a:r>
            <a:r>
              <a:rPr lang="ru-RU" sz="2400" dirty="0" err="1"/>
              <a:t>hanging</a:t>
            </a:r>
            <a:r>
              <a:rPr lang="ru-RU" sz="2400" dirty="0"/>
              <a:t> </a:t>
            </a:r>
            <a:r>
              <a:rPr lang="ru-RU" sz="2400" dirty="0" err="1"/>
              <a:t>face</a:t>
            </a:r>
            <a:r>
              <a:rPr lang="ru-RU" sz="2400" dirty="0"/>
              <a:t>, </a:t>
            </a:r>
            <a:r>
              <a:rPr lang="ru-RU" sz="2400" dirty="0" err="1"/>
              <a:t>like</a:t>
            </a:r>
            <a:r>
              <a:rPr lang="ru-RU" sz="2400" dirty="0"/>
              <a:t> a </a:t>
            </a:r>
            <a:r>
              <a:rPr lang="ru-RU" sz="2400" dirty="0" err="1"/>
              <a:t>devil's</a:t>
            </a:r>
            <a:r>
              <a:rPr lang="ru-RU" sz="2400" dirty="0"/>
              <a:t> </a:t>
            </a:r>
            <a:r>
              <a:rPr lang="ru-RU" sz="2400" dirty="0" err="1"/>
              <a:t>sick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sin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If</a:t>
            </a:r>
            <a:r>
              <a:rPr lang="ru-RU" sz="2400" dirty="0" smtClean="0"/>
              <a:t> </a:t>
            </a:r>
            <a:r>
              <a:rPr lang="ru-RU" sz="2400" dirty="0" err="1"/>
              <a:t>you</a:t>
            </a:r>
            <a:r>
              <a:rPr lang="ru-RU" sz="2400" dirty="0"/>
              <a:t> </a:t>
            </a:r>
            <a:r>
              <a:rPr lang="ru-RU" sz="2400" dirty="0" err="1"/>
              <a:t>could</a:t>
            </a:r>
            <a:r>
              <a:rPr lang="ru-RU" sz="2400" dirty="0"/>
              <a:t> </a:t>
            </a:r>
            <a:r>
              <a:rPr lang="ru-RU" sz="2400" dirty="0" err="1"/>
              <a:t>hear</a:t>
            </a:r>
            <a:r>
              <a:rPr lang="ru-RU" sz="2400" dirty="0"/>
              <a:t>, </a:t>
            </a:r>
            <a:r>
              <a:rPr lang="ru-RU" sz="2400" dirty="0" err="1"/>
              <a:t>at</a:t>
            </a:r>
            <a:r>
              <a:rPr lang="ru-RU" sz="2400" dirty="0"/>
              <a:t> </a:t>
            </a:r>
            <a:r>
              <a:rPr lang="ru-RU" sz="2400" dirty="0" err="1"/>
              <a:t>every</a:t>
            </a:r>
            <a:r>
              <a:rPr lang="ru-RU" sz="2400" dirty="0"/>
              <a:t> </a:t>
            </a:r>
            <a:r>
              <a:rPr lang="ru-RU" sz="2400" dirty="0" err="1"/>
              <a:t>jolt</a:t>
            </a:r>
            <a:r>
              <a:rPr lang="ru-RU" sz="2400" dirty="0"/>
              <a:t>,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blood</a:t>
            </a:r>
            <a:endParaRPr lang="ru-RU" sz="2400" dirty="0"/>
          </a:p>
          <a:p>
            <a:r>
              <a:rPr lang="ru-RU" sz="2400" dirty="0" err="1" smtClean="0"/>
              <a:t>Come</a:t>
            </a:r>
            <a:r>
              <a:rPr lang="ru-RU" sz="2400" dirty="0" smtClean="0"/>
              <a:t> </a:t>
            </a:r>
            <a:r>
              <a:rPr lang="ru-RU" sz="2400" dirty="0" err="1"/>
              <a:t>gargling</a:t>
            </a:r>
            <a:r>
              <a:rPr lang="ru-RU" sz="2400" dirty="0"/>
              <a:t> </a:t>
            </a:r>
            <a:r>
              <a:rPr lang="ru-RU" sz="2400" dirty="0" err="1"/>
              <a:t>from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froth-corrupted</a:t>
            </a:r>
            <a:r>
              <a:rPr lang="ru-RU" sz="2400" dirty="0"/>
              <a:t> </a:t>
            </a:r>
            <a:r>
              <a:rPr lang="ru-RU" sz="2400" dirty="0" err="1"/>
              <a:t>lungs</a:t>
            </a:r>
            <a:endParaRPr lang="ru-RU" sz="2400" dirty="0"/>
          </a:p>
          <a:p>
            <a:r>
              <a:rPr lang="ru-RU" sz="2400" dirty="0" err="1" smtClean="0"/>
              <a:t>Bitter</a:t>
            </a:r>
            <a:r>
              <a:rPr lang="ru-RU" sz="2400" dirty="0" smtClean="0"/>
              <a:t> </a:t>
            </a:r>
            <a:r>
              <a:rPr lang="ru-RU" sz="2400" dirty="0" err="1"/>
              <a:t>as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cud</a:t>
            </a:r>
            <a:endParaRPr lang="ru-RU" sz="2400" dirty="0"/>
          </a:p>
          <a:p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/>
              <a:t>vile</a:t>
            </a:r>
            <a:r>
              <a:rPr lang="ru-RU" sz="2400" dirty="0"/>
              <a:t>, </a:t>
            </a:r>
            <a:r>
              <a:rPr lang="ru-RU" sz="2400" dirty="0" err="1"/>
              <a:t>incurable</a:t>
            </a:r>
            <a:r>
              <a:rPr lang="ru-RU" sz="2400" dirty="0"/>
              <a:t> </a:t>
            </a:r>
            <a:r>
              <a:rPr lang="ru-RU" sz="2400" dirty="0" err="1"/>
              <a:t>sores</a:t>
            </a:r>
            <a:r>
              <a:rPr lang="ru-RU" sz="2400" dirty="0"/>
              <a:t> </a:t>
            </a:r>
            <a:r>
              <a:rPr lang="ru-RU" sz="2400" dirty="0" err="1"/>
              <a:t>on</a:t>
            </a:r>
            <a:r>
              <a:rPr lang="ru-RU" sz="2400" dirty="0"/>
              <a:t> </a:t>
            </a:r>
            <a:r>
              <a:rPr lang="ru-RU" sz="2400" dirty="0" err="1"/>
              <a:t>innocent</a:t>
            </a:r>
            <a:r>
              <a:rPr lang="ru-RU" sz="2400" dirty="0"/>
              <a:t> </a:t>
            </a:r>
            <a:r>
              <a:rPr lang="ru-RU" sz="2400" dirty="0" err="1"/>
              <a:t>tongues</a:t>
            </a:r>
            <a:r>
              <a:rPr lang="ru-RU" sz="2400" dirty="0"/>
              <a:t>,--</a:t>
            </a:r>
          </a:p>
          <a:p>
            <a:r>
              <a:rPr lang="ru-RU" sz="2400" dirty="0" err="1" smtClean="0"/>
              <a:t>My</a:t>
            </a:r>
            <a:r>
              <a:rPr lang="ru-RU" sz="2400" dirty="0" smtClean="0"/>
              <a:t> </a:t>
            </a:r>
            <a:r>
              <a:rPr lang="ru-RU" sz="2400" dirty="0" err="1"/>
              <a:t>friend</a:t>
            </a:r>
            <a:r>
              <a:rPr lang="ru-RU" sz="2400" dirty="0"/>
              <a:t>, </a:t>
            </a:r>
            <a:r>
              <a:rPr lang="ru-RU" sz="2400" dirty="0" err="1"/>
              <a:t>you</a:t>
            </a:r>
            <a:r>
              <a:rPr lang="ru-RU" sz="2400" dirty="0"/>
              <a:t> </a:t>
            </a:r>
            <a:r>
              <a:rPr lang="ru-RU" sz="2400" dirty="0" err="1"/>
              <a:t>would</a:t>
            </a:r>
            <a:r>
              <a:rPr lang="ru-RU" sz="2400" dirty="0"/>
              <a:t> </a:t>
            </a:r>
            <a:r>
              <a:rPr lang="ru-RU" sz="2400" dirty="0" err="1"/>
              <a:t>not</a:t>
            </a:r>
            <a:r>
              <a:rPr lang="ru-RU" sz="2400" dirty="0"/>
              <a:t> </a:t>
            </a:r>
            <a:r>
              <a:rPr lang="ru-RU" sz="2400" dirty="0" err="1"/>
              <a:t>tell</a:t>
            </a:r>
            <a:r>
              <a:rPr lang="ru-RU" sz="2400" dirty="0"/>
              <a:t>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such</a:t>
            </a:r>
            <a:r>
              <a:rPr lang="ru-RU" sz="2400" dirty="0"/>
              <a:t> </a:t>
            </a:r>
            <a:r>
              <a:rPr lang="ru-RU" sz="2400" dirty="0" err="1"/>
              <a:t>high</a:t>
            </a:r>
            <a:r>
              <a:rPr lang="ru-RU" sz="2400" dirty="0"/>
              <a:t> </a:t>
            </a:r>
            <a:r>
              <a:rPr lang="ru-RU" sz="2400" dirty="0" err="1"/>
              <a:t>zest</a:t>
            </a:r>
            <a:endParaRPr lang="ru-RU" sz="2400" dirty="0"/>
          </a:p>
          <a:p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/>
              <a:t>children</a:t>
            </a:r>
            <a:r>
              <a:rPr lang="ru-RU" sz="2400" dirty="0"/>
              <a:t> </a:t>
            </a:r>
            <a:r>
              <a:rPr lang="ru-RU" sz="2400" dirty="0" err="1"/>
              <a:t>ardent</a:t>
            </a:r>
            <a:r>
              <a:rPr lang="ru-RU" sz="2400" dirty="0"/>
              <a:t>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some</a:t>
            </a:r>
            <a:r>
              <a:rPr lang="ru-RU" sz="2400" dirty="0"/>
              <a:t> </a:t>
            </a:r>
            <a:r>
              <a:rPr lang="ru-RU" sz="2400" dirty="0" err="1"/>
              <a:t>desperate</a:t>
            </a:r>
            <a:r>
              <a:rPr lang="ru-RU" sz="2400" dirty="0"/>
              <a:t> </a:t>
            </a:r>
            <a:r>
              <a:rPr lang="ru-RU" sz="2400" dirty="0" err="1"/>
              <a:t>glory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/>
              <a:t>old</a:t>
            </a:r>
            <a:r>
              <a:rPr lang="ru-RU" sz="2400" dirty="0"/>
              <a:t> </a:t>
            </a:r>
            <a:r>
              <a:rPr lang="ru-RU" sz="2400" dirty="0" err="1"/>
              <a:t>Lie</a:t>
            </a:r>
            <a:r>
              <a:rPr lang="ru-RU" sz="2400" dirty="0"/>
              <a:t>: </a:t>
            </a:r>
            <a:r>
              <a:rPr lang="ru-RU" sz="2400" dirty="0" err="1"/>
              <a:t>Dulce</a:t>
            </a:r>
            <a:r>
              <a:rPr lang="ru-RU" sz="2400" dirty="0"/>
              <a:t> </a:t>
            </a:r>
            <a:r>
              <a:rPr lang="ru-RU" sz="2400" dirty="0" err="1"/>
              <a:t>et</a:t>
            </a:r>
            <a:r>
              <a:rPr lang="ru-RU" sz="2400" dirty="0"/>
              <a:t> </a:t>
            </a:r>
            <a:r>
              <a:rPr lang="ru-RU" sz="2400" dirty="0" err="1"/>
              <a:t>decorum</a:t>
            </a:r>
            <a:r>
              <a:rPr lang="ru-RU" sz="2400" dirty="0"/>
              <a:t> </a:t>
            </a:r>
            <a:r>
              <a:rPr lang="ru-RU" sz="2400" dirty="0" err="1"/>
              <a:t>est</a:t>
            </a:r>
            <a:endParaRPr lang="ru-RU" sz="2400" dirty="0"/>
          </a:p>
          <a:p>
            <a:r>
              <a:rPr lang="ru-RU" sz="2400" dirty="0" err="1" smtClean="0"/>
              <a:t>Pro</a:t>
            </a:r>
            <a:r>
              <a:rPr lang="ru-RU" sz="2400" dirty="0" smtClean="0"/>
              <a:t> </a:t>
            </a:r>
            <a:r>
              <a:rPr lang="ru-RU" sz="2400" dirty="0" err="1"/>
              <a:t>patria</a:t>
            </a:r>
            <a:r>
              <a:rPr lang="ru-RU" sz="2400" dirty="0"/>
              <a:t> </a:t>
            </a:r>
            <a:r>
              <a:rPr lang="ru-RU" sz="2400" dirty="0" err="1"/>
              <a:t>mori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41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Перевод </a:t>
            </a:r>
            <a:r>
              <a:rPr lang="ru-RU" sz="2800" dirty="0" err="1" smtClean="0"/>
              <a:t>М.Зенкевича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836713"/>
            <a:ext cx="4824536" cy="547260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Bent double, like old beggars under sacks,</a:t>
            </a:r>
          </a:p>
          <a:p>
            <a:pPr marL="0" indent="0">
              <a:buNone/>
            </a:pPr>
            <a:r>
              <a:rPr lang="en-US" dirty="0"/>
              <a:t>Knock-kneed, coughing like hags, we cursed </a:t>
            </a:r>
            <a:r>
              <a:rPr lang="ru-RU" dirty="0" smtClean="0"/>
              <a:t>				</a:t>
            </a:r>
            <a:r>
              <a:rPr lang="en-US" dirty="0" smtClean="0"/>
              <a:t>through sludge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Till on the haunting flares we turned out backs,</a:t>
            </a:r>
          </a:p>
          <a:p>
            <a:pPr marL="0" indent="0">
              <a:buNone/>
            </a:pPr>
            <a:r>
              <a:rPr lang="en-US" dirty="0"/>
              <a:t>And towards our distant rest began to trudge.</a:t>
            </a:r>
          </a:p>
          <a:p>
            <a:pPr marL="0" indent="0">
              <a:buNone/>
            </a:pPr>
            <a:r>
              <a:rPr lang="en-US" dirty="0"/>
              <a:t>Men marched asleep. Many had lost their boots,</a:t>
            </a:r>
          </a:p>
          <a:p>
            <a:pPr marL="0" indent="0">
              <a:buNone/>
            </a:pPr>
            <a:r>
              <a:rPr lang="en-US" dirty="0"/>
              <a:t>But limped on, blood-shod. All went lame, all </a:t>
            </a:r>
            <a:r>
              <a:rPr lang="ru-RU" dirty="0" smtClean="0"/>
              <a:t>					</a:t>
            </a:r>
            <a:r>
              <a:rPr lang="en-US" dirty="0" smtClean="0"/>
              <a:t>blind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Drunk with fatigue; deaf even to the hoots</a:t>
            </a:r>
          </a:p>
          <a:p>
            <a:pPr marL="0" indent="0">
              <a:buNone/>
            </a:pPr>
            <a:r>
              <a:rPr lang="en-US" dirty="0"/>
              <a:t>Of gas-shells dropping softly behind.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Gas! GAS! Quick, boys!--An ecstasy of fumbling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en-US" dirty="0" smtClean="0"/>
              <a:t>Fitting </a:t>
            </a:r>
            <a:r>
              <a:rPr lang="en-US" dirty="0"/>
              <a:t>the clumsy helmets just in time,</a:t>
            </a:r>
          </a:p>
          <a:p>
            <a:pPr marL="0" indent="0">
              <a:buNone/>
            </a:pPr>
            <a:r>
              <a:rPr lang="en-US" dirty="0"/>
              <a:t>But someone still was yelling out and stumbling</a:t>
            </a:r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dirty="0" err="1"/>
              <a:t>flound'ring</a:t>
            </a:r>
            <a:r>
              <a:rPr lang="en-US" dirty="0"/>
              <a:t> like a man in fire or lime.--</a:t>
            </a:r>
          </a:p>
          <a:p>
            <a:pPr marL="0" indent="0">
              <a:buNone/>
            </a:pPr>
            <a:r>
              <a:rPr lang="en-US" dirty="0"/>
              <a:t>Dim through the misty panes and thick green </a:t>
            </a:r>
            <a:r>
              <a:rPr lang="ru-RU" dirty="0" smtClean="0"/>
              <a:t>					</a:t>
            </a:r>
            <a:r>
              <a:rPr lang="en-US" dirty="0" smtClean="0"/>
              <a:t>light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As under a green sea, I saw him drowning.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836712"/>
            <a:ext cx="4427984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Подобьями </a:t>
            </a:r>
            <a:r>
              <a:rPr lang="ru-RU" dirty="0"/>
              <a:t>карги или хрыча,</a:t>
            </a:r>
            <a:br>
              <a:rPr lang="ru-RU" dirty="0"/>
            </a:br>
            <a:r>
              <a:rPr lang="ru-RU" dirty="0"/>
              <a:t>Горбатясь, кашляя, в воде стоячей</a:t>
            </a:r>
            <a:r>
              <a:rPr lang="ru-RU" dirty="0" smtClean="0"/>
              <a:t>,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3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От </a:t>
            </a:r>
            <a:r>
              <a:rPr lang="ru-RU" dirty="0"/>
              <a:t>вспышек взрывов, что рвались, рыча,</a:t>
            </a:r>
            <a:br>
              <a:rPr lang="ru-RU" dirty="0"/>
            </a:br>
            <a:r>
              <a:rPr lang="ru-RU" dirty="0"/>
              <a:t>На дальний отдых мы плелись, как клячи.</a:t>
            </a:r>
            <a:br>
              <a:rPr lang="ru-RU" dirty="0"/>
            </a:br>
            <a:r>
              <a:rPr lang="ru-RU" dirty="0"/>
              <a:t>Шли как во сне. Шли без сапог, хромая,</a:t>
            </a:r>
            <a:br>
              <a:rPr lang="ru-RU" dirty="0"/>
            </a:br>
            <a:r>
              <a:rPr lang="ru-RU" dirty="0"/>
              <a:t>Сбив ноги. Шли, шагая невпопад;</a:t>
            </a:r>
            <a:br>
              <a:rPr lang="ru-RU" dirty="0"/>
            </a:br>
            <a:endParaRPr lang="ru-RU" sz="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Усталые </a:t>
            </a:r>
            <a:r>
              <a:rPr lang="ru-RU" dirty="0"/>
              <a:t>и даже не внимая</a:t>
            </a:r>
            <a:br>
              <a:rPr lang="ru-RU" dirty="0"/>
            </a:br>
            <a:r>
              <a:rPr lang="ru-RU" dirty="0"/>
              <a:t>Глухому визгу газовых гранат.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"Газ! Газ! Живей, ребята!" Каждый в </a:t>
            </a:r>
            <a:r>
              <a:rPr lang="ru-RU" dirty="0" smtClean="0"/>
              <a:t>			                           спешке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Напяливает свой противогаз,</a:t>
            </a:r>
            <a:br>
              <a:rPr lang="ru-RU" dirty="0"/>
            </a:br>
            <a:r>
              <a:rPr lang="ru-RU" dirty="0"/>
              <a:t>Но кто-то дико завопил, замешкав,</a:t>
            </a:r>
            <a:br>
              <a:rPr lang="ru-RU" dirty="0"/>
            </a:br>
            <a:r>
              <a:rPr lang="ru-RU" dirty="0"/>
              <a:t>Пошатываясь в пламени средь нас.</a:t>
            </a:r>
            <a:br>
              <a:rPr lang="ru-RU" dirty="0"/>
            </a:br>
            <a:r>
              <a:rPr lang="ru-RU" dirty="0"/>
              <a:t>Сквозь стекла в отблеске зеленом марев</a:t>
            </a:r>
            <a:br>
              <a:rPr lang="ru-RU" dirty="0"/>
            </a:br>
            <a:endParaRPr lang="ru-RU" sz="9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Я </a:t>
            </a:r>
            <a:r>
              <a:rPr lang="ru-RU" dirty="0"/>
              <a:t>видел, как он бился, утопающий.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588"/>
            <a:ext cx="8219256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476672"/>
            <a:ext cx="4932040" cy="496855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500" dirty="0"/>
              <a:t>In all my dreams before my helpless sight</a:t>
            </a:r>
          </a:p>
          <a:p>
            <a:pPr marL="0" indent="0">
              <a:buNone/>
            </a:pPr>
            <a:r>
              <a:rPr lang="en-US" sz="5500" dirty="0"/>
              <a:t>He plunges at me, guttering, choking, drowning.</a:t>
            </a:r>
          </a:p>
          <a:p>
            <a:pPr marL="0" indent="0">
              <a:buNone/>
            </a:pPr>
            <a:r>
              <a:rPr lang="en-US" sz="5500" dirty="0"/>
              <a:t> </a:t>
            </a:r>
          </a:p>
          <a:p>
            <a:pPr marL="0" indent="0">
              <a:buNone/>
            </a:pPr>
            <a:r>
              <a:rPr lang="en-US" sz="5500" dirty="0"/>
              <a:t>If in some smothering dreams, you too could pace</a:t>
            </a:r>
          </a:p>
          <a:p>
            <a:pPr marL="0" indent="0">
              <a:buNone/>
            </a:pPr>
            <a:r>
              <a:rPr lang="en-US" sz="5500" dirty="0"/>
              <a:t>Behind the wagon that we flung him in,</a:t>
            </a:r>
          </a:p>
          <a:p>
            <a:pPr marL="0" indent="0">
              <a:buNone/>
            </a:pPr>
            <a:r>
              <a:rPr lang="en-US" sz="5500" dirty="0"/>
              <a:t>And watch the white eyes writhing in his face,</a:t>
            </a:r>
          </a:p>
          <a:p>
            <a:pPr marL="0" indent="0">
              <a:buNone/>
            </a:pPr>
            <a:r>
              <a:rPr lang="en-US" sz="5500" dirty="0"/>
              <a:t>His hanging face, like a devil's sick of sin,</a:t>
            </a:r>
          </a:p>
          <a:p>
            <a:pPr marL="0" indent="0">
              <a:buNone/>
            </a:pPr>
            <a:r>
              <a:rPr lang="en-US" sz="5500" dirty="0"/>
              <a:t>If you could hear, at every jolt, the blood</a:t>
            </a:r>
          </a:p>
          <a:p>
            <a:pPr marL="0" indent="0">
              <a:buNone/>
            </a:pPr>
            <a:r>
              <a:rPr lang="en-US" sz="5500" dirty="0"/>
              <a:t>Come gargling from the froth-corrupted lungs</a:t>
            </a:r>
          </a:p>
          <a:p>
            <a:pPr marL="0" indent="0">
              <a:buNone/>
            </a:pPr>
            <a:r>
              <a:rPr lang="en-US" sz="5500" dirty="0"/>
              <a:t>Bitter as the cud</a:t>
            </a:r>
          </a:p>
          <a:p>
            <a:pPr marL="0" indent="0">
              <a:buNone/>
            </a:pPr>
            <a:r>
              <a:rPr lang="en-US" sz="5500" dirty="0"/>
              <a:t>Of vile, incurable sores on innocent tongues,--</a:t>
            </a:r>
          </a:p>
          <a:p>
            <a:pPr marL="0" indent="0">
              <a:buNone/>
            </a:pPr>
            <a:r>
              <a:rPr lang="en-US" sz="5500" dirty="0"/>
              <a:t>My friend, you would not tell with such high zest</a:t>
            </a:r>
          </a:p>
          <a:p>
            <a:pPr marL="0" indent="0">
              <a:buNone/>
            </a:pPr>
            <a:r>
              <a:rPr lang="en-US" sz="5500" dirty="0"/>
              <a:t>To children ardent for some desperate glory,</a:t>
            </a:r>
          </a:p>
          <a:p>
            <a:pPr marL="0" indent="0">
              <a:buNone/>
            </a:pPr>
            <a:r>
              <a:rPr lang="en-US" sz="5500" dirty="0"/>
              <a:t>The old Lie: </a:t>
            </a:r>
            <a:r>
              <a:rPr lang="en-US" sz="5500" dirty="0" err="1"/>
              <a:t>Dulce</a:t>
            </a:r>
            <a:r>
              <a:rPr lang="en-US" sz="5500" dirty="0"/>
              <a:t> et decorum </a:t>
            </a:r>
            <a:r>
              <a:rPr lang="en-US" sz="5500" dirty="0" err="1"/>
              <a:t>est</a:t>
            </a:r>
            <a:endParaRPr lang="en-US" sz="5500" dirty="0"/>
          </a:p>
          <a:p>
            <a:pPr marL="0" indent="0">
              <a:buNone/>
            </a:pPr>
            <a:r>
              <a:rPr lang="en-US" sz="5500" dirty="0"/>
              <a:t>Pro patria </a:t>
            </a:r>
            <a:r>
              <a:rPr lang="en-US" sz="5500" dirty="0" err="1"/>
              <a:t>mori</a:t>
            </a:r>
            <a:r>
              <a:rPr lang="en-US" sz="55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476672"/>
            <a:ext cx="4355976" cy="4608512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5500" dirty="0"/>
              <a:t>Не раз потом мне чудилось в кошмаре,</a:t>
            </a:r>
            <a:br>
              <a:rPr lang="ru-RU" sz="5500" dirty="0"/>
            </a:br>
            <a:r>
              <a:rPr lang="ru-RU" sz="5500" dirty="0"/>
              <a:t>Как он захлебывался, утопающий.</a:t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>И если б за повозкой ты шагал,</a:t>
            </a:r>
            <a:br>
              <a:rPr lang="ru-RU" sz="5500" dirty="0"/>
            </a:br>
            <a:r>
              <a:rPr lang="ru-RU" sz="5500" dirty="0"/>
              <a:t>Где он лежал, бессильно распростертый,</a:t>
            </a:r>
            <a:br>
              <a:rPr lang="ru-RU" sz="5500" dirty="0"/>
            </a:br>
            <a:r>
              <a:rPr lang="ru-RU" sz="5500" dirty="0"/>
              <a:t>И видел бельма и зубов оскал</a:t>
            </a:r>
            <a:br>
              <a:rPr lang="ru-RU" sz="5500" dirty="0"/>
            </a:br>
            <a:r>
              <a:rPr lang="ru-RU" sz="5500" dirty="0"/>
              <a:t>На голове повисшей, полумертвой,</a:t>
            </a:r>
            <a:br>
              <a:rPr lang="ru-RU" sz="5500" dirty="0"/>
            </a:br>
            <a:r>
              <a:rPr lang="ru-RU" sz="5500" dirty="0"/>
              <a:t>И слышал бы, как кровь струей свистящей</a:t>
            </a:r>
            <a:br>
              <a:rPr lang="ru-RU" sz="5500" dirty="0"/>
            </a:br>
            <a:r>
              <a:rPr lang="ru-RU" sz="5500" dirty="0"/>
              <a:t>Из хриплых легких била при толчке,</a:t>
            </a:r>
            <a:br>
              <a:rPr lang="ru-RU" sz="5500" dirty="0"/>
            </a:br>
            <a:r>
              <a:rPr lang="ru-RU" sz="5500" dirty="0"/>
              <a:t>Горькая, как ящур,</a:t>
            </a:r>
            <a:br>
              <a:rPr lang="ru-RU" sz="5500" dirty="0"/>
            </a:br>
            <a:r>
              <a:rPr lang="ru-RU" sz="5500" dirty="0"/>
              <a:t>На изъязвленном газом языке,—</a:t>
            </a:r>
            <a:br>
              <a:rPr lang="ru-RU" sz="5500" dirty="0"/>
            </a:br>
            <a:r>
              <a:rPr lang="ru-RU" sz="5500" dirty="0"/>
              <a:t>Мой друг, тебя бы не прельстила честь</a:t>
            </a:r>
            <a:br>
              <a:rPr lang="ru-RU" sz="5500" dirty="0"/>
            </a:br>
            <a:r>
              <a:rPr lang="ru-RU" sz="5500" dirty="0"/>
              <a:t>Учить детей в воинственном задоре:</a:t>
            </a:r>
            <a:br>
              <a:rPr lang="ru-RU" sz="5500" dirty="0"/>
            </a:br>
            <a:r>
              <a:rPr lang="ru-RU" sz="5500" dirty="0"/>
              <a:t>"</a:t>
            </a:r>
            <a:r>
              <a:rPr lang="ru-RU" sz="5500" dirty="0" err="1"/>
              <a:t>Dulce</a:t>
            </a:r>
            <a:r>
              <a:rPr lang="ru-RU" sz="5500" dirty="0"/>
              <a:t> </a:t>
            </a:r>
            <a:r>
              <a:rPr lang="ru-RU" sz="5500" dirty="0" err="1"/>
              <a:t>et</a:t>
            </a:r>
            <a:r>
              <a:rPr lang="ru-RU" sz="5500" dirty="0"/>
              <a:t> </a:t>
            </a:r>
            <a:r>
              <a:rPr lang="ru-RU" sz="5500" dirty="0" err="1"/>
              <a:t>decorum</a:t>
            </a:r>
            <a:r>
              <a:rPr lang="ru-RU" sz="5500" dirty="0"/>
              <a:t> </a:t>
            </a:r>
            <a:r>
              <a:rPr lang="ru-RU" sz="5500" dirty="0" err="1"/>
              <a:t>est</a:t>
            </a: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 err="1"/>
              <a:t>pro</a:t>
            </a:r>
            <a:r>
              <a:rPr lang="ru-RU" sz="5500" dirty="0"/>
              <a:t> </a:t>
            </a:r>
            <a:r>
              <a:rPr lang="ru-RU" sz="5500" dirty="0" err="1"/>
              <a:t>patria</a:t>
            </a:r>
            <a:r>
              <a:rPr lang="ru-RU" sz="5500" dirty="0"/>
              <a:t> </a:t>
            </a:r>
            <a:r>
              <a:rPr lang="ru-RU" sz="5500" dirty="0" err="1"/>
              <a:t>mori</a:t>
            </a:r>
            <a:r>
              <a:rPr lang="ru-RU" sz="5500" dirty="0"/>
              <a:t>"*.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7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7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At</a:t>
            </a:r>
            <a:r>
              <a:rPr lang="ru-RU" sz="2400" b="1" dirty="0"/>
              <a:t> a </a:t>
            </a:r>
            <a:r>
              <a:rPr lang="ru-RU" sz="2400" b="1" dirty="0" err="1"/>
              <a:t>Calvary</a:t>
            </a:r>
            <a:r>
              <a:rPr lang="ru-RU" sz="2400" b="1" dirty="0"/>
              <a:t> </a:t>
            </a:r>
            <a:r>
              <a:rPr lang="ru-RU" sz="2400" b="1" dirty="0" err="1"/>
              <a:t>Near</a:t>
            </a:r>
            <a:r>
              <a:rPr lang="ru-RU" sz="2400" b="1" dirty="0"/>
              <a:t> </a:t>
            </a:r>
            <a:r>
              <a:rPr lang="ru-RU" sz="2400" b="1" dirty="0" err="1"/>
              <a:t>the</a:t>
            </a:r>
            <a:r>
              <a:rPr lang="ru-RU" sz="2400" b="1" dirty="0"/>
              <a:t> </a:t>
            </a:r>
            <a:r>
              <a:rPr lang="ru-RU" sz="2400" b="1" dirty="0" err="1"/>
              <a:t>Ancre</a:t>
            </a:r>
            <a:endParaRPr lang="ru-RU" sz="2400" b="1" dirty="0"/>
          </a:p>
          <a:p>
            <a:r>
              <a:rPr lang="ru-RU" sz="2400" dirty="0"/>
              <a:t> </a:t>
            </a:r>
          </a:p>
          <a:p>
            <a:r>
              <a:rPr lang="ru-RU" sz="2400" dirty="0" err="1"/>
              <a:t>One</a:t>
            </a:r>
            <a:r>
              <a:rPr lang="ru-RU" sz="2400" dirty="0"/>
              <a:t> </a:t>
            </a:r>
            <a:r>
              <a:rPr lang="ru-RU" sz="2400" dirty="0" err="1"/>
              <a:t>ever</a:t>
            </a:r>
            <a:r>
              <a:rPr lang="ru-RU" sz="2400" dirty="0"/>
              <a:t> </a:t>
            </a:r>
            <a:r>
              <a:rPr lang="ru-RU" sz="2400" dirty="0" err="1"/>
              <a:t>hangs</a:t>
            </a:r>
            <a:r>
              <a:rPr lang="ru-RU" sz="2400" dirty="0"/>
              <a:t> </a:t>
            </a:r>
            <a:r>
              <a:rPr lang="ru-RU" sz="2400" dirty="0" err="1"/>
              <a:t>where</a:t>
            </a:r>
            <a:r>
              <a:rPr lang="ru-RU" sz="2400" dirty="0"/>
              <a:t> </a:t>
            </a:r>
            <a:r>
              <a:rPr lang="ru-RU" sz="2400" dirty="0" err="1"/>
              <a:t>shelled</a:t>
            </a:r>
            <a:r>
              <a:rPr lang="ru-RU" sz="2400" dirty="0"/>
              <a:t> </a:t>
            </a:r>
            <a:r>
              <a:rPr lang="ru-RU" sz="2400" dirty="0" err="1"/>
              <a:t>roads</a:t>
            </a:r>
            <a:r>
              <a:rPr lang="ru-RU" sz="2400" dirty="0"/>
              <a:t> </a:t>
            </a:r>
            <a:r>
              <a:rPr lang="ru-RU" sz="2400" dirty="0" err="1"/>
              <a:t>part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this</a:t>
            </a:r>
            <a:r>
              <a:rPr lang="ru-RU" sz="2400" dirty="0"/>
              <a:t> </a:t>
            </a:r>
            <a:r>
              <a:rPr lang="ru-RU" sz="2400" dirty="0" err="1"/>
              <a:t>war</a:t>
            </a:r>
            <a:r>
              <a:rPr lang="ru-RU" sz="2400" dirty="0"/>
              <a:t> </a:t>
            </a:r>
            <a:r>
              <a:rPr lang="ru-RU" sz="2400" dirty="0" err="1"/>
              <a:t>He</a:t>
            </a:r>
            <a:r>
              <a:rPr lang="ru-RU" sz="2400" dirty="0"/>
              <a:t> </a:t>
            </a:r>
            <a:r>
              <a:rPr lang="ru-RU" sz="2400" dirty="0" err="1"/>
              <a:t>too</a:t>
            </a:r>
            <a:r>
              <a:rPr lang="ru-RU" sz="2400" dirty="0"/>
              <a:t> </a:t>
            </a:r>
            <a:r>
              <a:rPr lang="ru-RU" sz="2400" dirty="0" err="1"/>
              <a:t>lost</a:t>
            </a:r>
            <a:r>
              <a:rPr lang="ru-RU" sz="2400" dirty="0"/>
              <a:t> a </a:t>
            </a:r>
            <a:r>
              <a:rPr lang="ru-RU" sz="2400" dirty="0" err="1"/>
              <a:t>limb</a:t>
            </a:r>
            <a:r>
              <a:rPr lang="ru-RU" sz="2400" dirty="0"/>
              <a:t>,</a:t>
            </a:r>
          </a:p>
          <a:p>
            <a:r>
              <a:rPr lang="ru-RU" sz="2400" dirty="0" err="1"/>
              <a:t>But</a:t>
            </a:r>
            <a:r>
              <a:rPr lang="ru-RU" sz="2400" dirty="0"/>
              <a:t> </a:t>
            </a:r>
            <a:r>
              <a:rPr lang="ru-RU" sz="2400" dirty="0" err="1"/>
              <a:t>His</a:t>
            </a:r>
            <a:r>
              <a:rPr lang="ru-RU" sz="2400" dirty="0"/>
              <a:t> </a:t>
            </a:r>
            <a:r>
              <a:rPr lang="ru-RU" sz="2400" dirty="0" err="1"/>
              <a:t>disciples</a:t>
            </a:r>
            <a:r>
              <a:rPr lang="ru-RU" sz="2400" dirty="0"/>
              <a:t> </a:t>
            </a:r>
            <a:r>
              <a:rPr lang="ru-RU" sz="2400" dirty="0" err="1"/>
              <a:t>hide</a:t>
            </a:r>
            <a:r>
              <a:rPr lang="ru-RU" sz="2400" dirty="0"/>
              <a:t> </a:t>
            </a:r>
            <a:r>
              <a:rPr lang="ru-RU" sz="2400" dirty="0" err="1"/>
              <a:t>apart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now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Soldiers</a:t>
            </a:r>
            <a:r>
              <a:rPr lang="ru-RU" sz="2400" dirty="0"/>
              <a:t> </a:t>
            </a:r>
            <a:r>
              <a:rPr lang="ru-RU" sz="2400" dirty="0" err="1"/>
              <a:t>bear</a:t>
            </a:r>
            <a:r>
              <a:rPr lang="ru-RU" sz="2400" dirty="0"/>
              <a:t>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Him</a:t>
            </a:r>
            <a:r>
              <a:rPr lang="ru-RU" sz="2400" dirty="0"/>
              <a:t>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 err="1"/>
              <a:t>Near</a:t>
            </a:r>
            <a:r>
              <a:rPr lang="ru-RU" sz="2400" dirty="0"/>
              <a:t> </a:t>
            </a:r>
            <a:r>
              <a:rPr lang="ru-RU" sz="2400" dirty="0" err="1"/>
              <a:t>Golgotha</a:t>
            </a:r>
            <a:r>
              <a:rPr lang="ru-RU" sz="2400" dirty="0"/>
              <a:t> </a:t>
            </a:r>
            <a:r>
              <a:rPr lang="ru-RU" sz="2400" dirty="0" err="1"/>
              <a:t>strolls</a:t>
            </a:r>
            <a:r>
              <a:rPr lang="ru-RU" sz="2400" dirty="0"/>
              <a:t> </a:t>
            </a:r>
            <a:r>
              <a:rPr lang="ru-RU" sz="2400" dirty="0" err="1"/>
              <a:t>many</a:t>
            </a:r>
            <a:r>
              <a:rPr lang="ru-RU" sz="2400" dirty="0"/>
              <a:t> a </a:t>
            </a:r>
            <a:r>
              <a:rPr lang="ru-RU" sz="2400" dirty="0" err="1"/>
              <a:t>priest</a:t>
            </a:r>
            <a:r>
              <a:rPr lang="ru-RU" sz="2400" dirty="0"/>
              <a:t>,</a:t>
            </a:r>
          </a:p>
          <a:p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their</a:t>
            </a:r>
            <a:r>
              <a:rPr lang="ru-RU" sz="2400" dirty="0"/>
              <a:t> </a:t>
            </a:r>
            <a:r>
              <a:rPr lang="ru-RU" sz="2400" dirty="0" err="1"/>
              <a:t>faces</a:t>
            </a:r>
            <a:r>
              <a:rPr lang="ru-RU" sz="2400" dirty="0"/>
              <a:t> </a:t>
            </a:r>
            <a:r>
              <a:rPr lang="ru-RU" sz="2400" dirty="0" err="1"/>
              <a:t>there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</a:t>
            </a:r>
            <a:r>
              <a:rPr lang="ru-RU" sz="2400" dirty="0" err="1"/>
              <a:t>pride</a:t>
            </a:r>
            <a:endParaRPr lang="ru-RU" sz="2400" dirty="0"/>
          </a:p>
          <a:p>
            <a:r>
              <a:rPr lang="ru-RU" sz="2400" dirty="0" err="1"/>
              <a:t>That</a:t>
            </a:r>
            <a:r>
              <a:rPr lang="ru-RU" sz="2400" dirty="0"/>
              <a:t> </a:t>
            </a:r>
            <a:r>
              <a:rPr lang="ru-RU" sz="2400" dirty="0" err="1"/>
              <a:t>they</a:t>
            </a:r>
            <a:r>
              <a:rPr lang="ru-RU" sz="2400" dirty="0"/>
              <a:t> </a:t>
            </a:r>
            <a:r>
              <a:rPr lang="ru-RU" sz="2400" dirty="0" err="1"/>
              <a:t>were</a:t>
            </a:r>
            <a:r>
              <a:rPr lang="ru-RU" sz="2400" dirty="0"/>
              <a:t> </a:t>
            </a:r>
            <a:r>
              <a:rPr lang="ru-RU" sz="2400" dirty="0" err="1"/>
              <a:t>flesh-marked</a:t>
            </a:r>
            <a:r>
              <a:rPr lang="ru-RU" sz="2400" dirty="0"/>
              <a:t> </a:t>
            </a:r>
            <a:r>
              <a:rPr lang="ru-RU" sz="2400" dirty="0" err="1"/>
              <a:t>by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Beast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err="1" smtClean="0"/>
              <a:t>By</a:t>
            </a:r>
            <a:r>
              <a:rPr lang="ru-RU" sz="2400" dirty="0" smtClean="0"/>
              <a:t> </a:t>
            </a:r>
            <a:r>
              <a:rPr lang="ru-RU" sz="2400" dirty="0" err="1"/>
              <a:t>whom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gentle</a:t>
            </a:r>
            <a:r>
              <a:rPr lang="ru-RU" sz="2400" dirty="0"/>
              <a:t> </a:t>
            </a:r>
            <a:r>
              <a:rPr lang="ru-RU" sz="2400" dirty="0" err="1"/>
              <a:t>Christ's</a:t>
            </a:r>
            <a:r>
              <a:rPr lang="ru-RU" sz="2400" dirty="0"/>
              <a:t> </a:t>
            </a:r>
            <a:r>
              <a:rPr lang="ru-RU" sz="2400" dirty="0" err="1"/>
              <a:t>denied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scribes</a:t>
            </a:r>
            <a:r>
              <a:rPr lang="ru-RU" sz="2400" dirty="0"/>
              <a:t> </a:t>
            </a:r>
            <a:r>
              <a:rPr lang="ru-RU" sz="2400" dirty="0" err="1"/>
              <a:t>on</a:t>
            </a:r>
            <a:r>
              <a:rPr lang="ru-RU" sz="2400" dirty="0"/>
              <a:t> </a:t>
            </a:r>
            <a:r>
              <a:rPr lang="ru-RU" sz="2400" dirty="0" err="1"/>
              <a:t>all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people</a:t>
            </a:r>
            <a:r>
              <a:rPr lang="ru-RU" sz="2400" dirty="0"/>
              <a:t> </a:t>
            </a:r>
            <a:r>
              <a:rPr lang="ru-RU" sz="2400" dirty="0" err="1"/>
              <a:t>shove</a:t>
            </a:r>
            <a:endParaRPr lang="ru-RU" sz="2400" dirty="0"/>
          </a:p>
          <a:p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bawl</a:t>
            </a:r>
            <a:r>
              <a:rPr lang="ru-RU" sz="2400" dirty="0"/>
              <a:t> </a:t>
            </a:r>
            <a:r>
              <a:rPr lang="ru-RU" sz="2400" dirty="0" err="1"/>
              <a:t>allegiance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state</a:t>
            </a:r>
            <a:r>
              <a:rPr lang="ru-RU" sz="2400" dirty="0"/>
              <a:t>,</a:t>
            </a:r>
          </a:p>
          <a:p>
            <a:r>
              <a:rPr lang="ru-RU" sz="2400" dirty="0" err="1"/>
              <a:t>But</a:t>
            </a:r>
            <a:r>
              <a:rPr lang="ru-RU" sz="2400" dirty="0"/>
              <a:t> </a:t>
            </a:r>
            <a:r>
              <a:rPr lang="ru-RU" sz="2400" dirty="0" err="1"/>
              <a:t>they</a:t>
            </a:r>
            <a:r>
              <a:rPr lang="ru-RU" sz="2400" dirty="0"/>
              <a:t> </a:t>
            </a:r>
            <a:r>
              <a:rPr lang="ru-RU" sz="2400" dirty="0" err="1"/>
              <a:t>who</a:t>
            </a:r>
            <a:r>
              <a:rPr lang="ru-RU" sz="2400" dirty="0"/>
              <a:t> </a:t>
            </a:r>
            <a:r>
              <a:rPr lang="ru-RU" sz="2400" dirty="0" err="1"/>
              <a:t>love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greater</a:t>
            </a:r>
            <a:r>
              <a:rPr lang="ru-RU" sz="2400" dirty="0"/>
              <a:t> </a:t>
            </a:r>
            <a:r>
              <a:rPr lang="ru-RU" sz="2400" dirty="0" err="1"/>
              <a:t>love</a:t>
            </a:r>
            <a:endParaRPr lang="ru-RU" sz="2400" dirty="0"/>
          </a:p>
          <a:p>
            <a:r>
              <a:rPr lang="ru-RU" sz="2400" dirty="0" err="1"/>
              <a:t>Lay</a:t>
            </a:r>
            <a:r>
              <a:rPr lang="ru-RU" sz="2400" dirty="0"/>
              <a:t> </a:t>
            </a:r>
            <a:r>
              <a:rPr lang="ru-RU" sz="2400" dirty="0" err="1"/>
              <a:t>down</a:t>
            </a:r>
            <a:r>
              <a:rPr lang="ru-RU" sz="2400" dirty="0"/>
              <a:t> </a:t>
            </a:r>
            <a:r>
              <a:rPr lang="ru-RU" sz="2400" dirty="0" err="1"/>
              <a:t>their</a:t>
            </a:r>
            <a:r>
              <a:rPr lang="ru-RU" sz="2400" dirty="0"/>
              <a:t> </a:t>
            </a:r>
            <a:r>
              <a:rPr lang="ru-RU" sz="2400" dirty="0" err="1"/>
              <a:t>life</a:t>
            </a:r>
            <a:r>
              <a:rPr lang="ru-RU" sz="2400" dirty="0"/>
              <a:t>; </a:t>
            </a:r>
            <a:r>
              <a:rPr lang="ru-RU" sz="2400" dirty="0" err="1"/>
              <a:t>they</a:t>
            </a:r>
            <a:r>
              <a:rPr lang="ru-RU" sz="2400" dirty="0"/>
              <a:t> </a:t>
            </a:r>
            <a:r>
              <a:rPr lang="ru-RU" sz="2400" dirty="0" err="1"/>
              <a:t>do</a:t>
            </a:r>
            <a:r>
              <a:rPr lang="ru-RU" sz="2400" dirty="0"/>
              <a:t> </a:t>
            </a:r>
            <a:r>
              <a:rPr lang="ru-RU" sz="2400" dirty="0" err="1"/>
              <a:t>not</a:t>
            </a:r>
            <a:r>
              <a:rPr lang="ru-RU" sz="2400" dirty="0"/>
              <a:t> </a:t>
            </a:r>
            <a:r>
              <a:rPr lang="ru-RU" sz="2400" dirty="0" err="1" smtClean="0"/>
              <a:t>hate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34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88640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Winter </a:t>
            </a:r>
            <a:r>
              <a:rPr lang="en-US" sz="2400" b="1" dirty="0" smtClean="0"/>
              <a:t>song</a:t>
            </a:r>
            <a:endParaRPr lang="en-US" sz="2400" b="1" dirty="0"/>
          </a:p>
          <a:p>
            <a:endParaRPr lang="en-US" sz="2400" dirty="0"/>
          </a:p>
          <a:p>
            <a:r>
              <a:rPr lang="en-US" sz="2400" dirty="0"/>
              <a:t>The browns, the olives, and the yellows died,</a:t>
            </a:r>
          </a:p>
          <a:p>
            <a:r>
              <a:rPr lang="en-US" sz="2400" dirty="0"/>
              <a:t>And were swept up to heaven; where they glowed</a:t>
            </a:r>
          </a:p>
          <a:p>
            <a:r>
              <a:rPr lang="en-US" sz="2400" dirty="0"/>
              <a:t>Each dawn and set of sun till </a:t>
            </a:r>
            <a:r>
              <a:rPr lang="en-US" sz="2400" dirty="0" smtClean="0"/>
              <a:t>Christmas</a:t>
            </a:r>
            <a:r>
              <a:rPr lang="ru-RU" sz="2400" dirty="0" smtClean="0"/>
              <a:t> </a:t>
            </a:r>
            <a:r>
              <a:rPr lang="en-US" sz="2400" dirty="0" smtClean="0"/>
              <a:t>tide</a:t>
            </a:r>
            <a:r>
              <a:rPr lang="en-US" sz="2400" dirty="0"/>
              <a:t>,</a:t>
            </a:r>
          </a:p>
          <a:p>
            <a:r>
              <a:rPr lang="en-US" sz="2400" dirty="0"/>
              <a:t>And when the land lay pale for them, pale-snowed,</a:t>
            </a:r>
          </a:p>
          <a:p>
            <a:r>
              <a:rPr lang="en-US" sz="2400" dirty="0"/>
              <a:t>Fell back, and down the snow-drifts flamed and flowed.</a:t>
            </a:r>
          </a:p>
          <a:p>
            <a:endParaRPr lang="en-US" sz="2400" dirty="0"/>
          </a:p>
          <a:p>
            <a:r>
              <a:rPr lang="en-US" sz="2400" dirty="0"/>
              <a:t>From off your face, into the winds of winter,</a:t>
            </a:r>
          </a:p>
          <a:p>
            <a:r>
              <a:rPr lang="en-US" sz="2400" dirty="0"/>
              <a:t>The sun-brown and the summer-gold are blowing;</a:t>
            </a:r>
          </a:p>
          <a:p>
            <a:r>
              <a:rPr lang="en-US" sz="2400" dirty="0"/>
              <a:t>But they shall gleam with spiritual </a:t>
            </a:r>
            <a:r>
              <a:rPr lang="en-US" sz="2400" dirty="0" err="1"/>
              <a:t>glinter</a:t>
            </a:r>
            <a:r>
              <a:rPr lang="en-US" sz="2400" dirty="0"/>
              <a:t>,</a:t>
            </a:r>
          </a:p>
          <a:p>
            <a:r>
              <a:rPr lang="en-US" sz="2400" dirty="0"/>
              <a:t>When paler beauty on your brows falls snowing,</a:t>
            </a:r>
          </a:p>
          <a:p>
            <a:r>
              <a:rPr lang="en-US" sz="2400" dirty="0"/>
              <a:t>And through those snows my looks shall be soft-going.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799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Futility</a:t>
            </a:r>
            <a:endParaRPr lang="ru-RU" sz="2400" b="1" dirty="0"/>
          </a:p>
          <a:p>
            <a:r>
              <a:rPr lang="ru-RU" sz="2400" dirty="0"/>
              <a:t> </a:t>
            </a:r>
          </a:p>
          <a:p>
            <a:r>
              <a:rPr lang="ru-RU" sz="2400" dirty="0" err="1" smtClean="0"/>
              <a:t>Move</a:t>
            </a:r>
            <a:r>
              <a:rPr lang="ru-RU" sz="2400" dirty="0" smtClean="0"/>
              <a:t> </a:t>
            </a:r>
            <a:r>
              <a:rPr lang="ru-RU" sz="2400" dirty="0" err="1"/>
              <a:t>him</a:t>
            </a:r>
            <a:r>
              <a:rPr lang="ru-RU" sz="2400" dirty="0"/>
              <a:t> </a:t>
            </a:r>
            <a:r>
              <a:rPr lang="ru-RU" sz="2400" dirty="0" err="1"/>
              <a:t>into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sun</a:t>
            </a:r>
            <a:r>
              <a:rPr lang="ru-RU" sz="2400" dirty="0"/>
              <a:t>--</a:t>
            </a:r>
          </a:p>
          <a:p>
            <a:r>
              <a:rPr lang="ru-RU" sz="2400" dirty="0" err="1" smtClean="0"/>
              <a:t>Gently</a:t>
            </a:r>
            <a:r>
              <a:rPr lang="ru-RU" sz="2400" dirty="0" smtClean="0"/>
              <a:t> </a:t>
            </a:r>
            <a:r>
              <a:rPr lang="ru-RU" sz="2400" dirty="0" err="1"/>
              <a:t>its</a:t>
            </a:r>
            <a:r>
              <a:rPr lang="ru-RU" sz="2400" dirty="0"/>
              <a:t> </a:t>
            </a:r>
            <a:r>
              <a:rPr lang="ru-RU" sz="2400" dirty="0" err="1"/>
              <a:t>touch</a:t>
            </a:r>
            <a:r>
              <a:rPr lang="ru-RU" sz="2400" dirty="0"/>
              <a:t> </a:t>
            </a:r>
            <a:r>
              <a:rPr lang="ru-RU" sz="2400" dirty="0" err="1"/>
              <a:t>awoke</a:t>
            </a:r>
            <a:r>
              <a:rPr lang="ru-RU" sz="2400" dirty="0"/>
              <a:t> </a:t>
            </a:r>
            <a:r>
              <a:rPr lang="ru-RU" sz="2400" dirty="0" err="1"/>
              <a:t>him</a:t>
            </a:r>
            <a:r>
              <a:rPr lang="ru-RU" sz="2400" dirty="0"/>
              <a:t> </a:t>
            </a:r>
            <a:r>
              <a:rPr lang="ru-RU" sz="2400" dirty="0" err="1"/>
              <a:t>once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At</a:t>
            </a:r>
            <a:r>
              <a:rPr lang="ru-RU" sz="2400" dirty="0" smtClean="0"/>
              <a:t> </a:t>
            </a:r>
            <a:r>
              <a:rPr lang="ru-RU" sz="2400" dirty="0" err="1"/>
              <a:t>home</a:t>
            </a:r>
            <a:r>
              <a:rPr lang="ru-RU" sz="2400" dirty="0"/>
              <a:t>, </a:t>
            </a:r>
            <a:r>
              <a:rPr lang="ru-RU" sz="2400" dirty="0" err="1"/>
              <a:t>whispering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fields</a:t>
            </a:r>
            <a:r>
              <a:rPr lang="ru-RU" sz="2400" dirty="0"/>
              <a:t> </a:t>
            </a:r>
            <a:r>
              <a:rPr lang="ru-RU" sz="2400" dirty="0" err="1"/>
              <a:t>unsown</a:t>
            </a:r>
            <a:r>
              <a:rPr lang="ru-RU" sz="2400" dirty="0"/>
              <a:t>.</a:t>
            </a:r>
          </a:p>
          <a:p>
            <a:r>
              <a:rPr lang="ru-RU" sz="2400" dirty="0" err="1" smtClean="0"/>
              <a:t>Always</a:t>
            </a:r>
            <a:r>
              <a:rPr lang="ru-RU" sz="2400" dirty="0" smtClean="0"/>
              <a:t> </a:t>
            </a:r>
            <a:r>
              <a:rPr lang="ru-RU" sz="2400" dirty="0" err="1"/>
              <a:t>it</a:t>
            </a:r>
            <a:r>
              <a:rPr lang="ru-RU" sz="2400" dirty="0"/>
              <a:t> </a:t>
            </a:r>
            <a:r>
              <a:rPr lang="ru-RU" sz="2400" dirty="0" err="1"/>
              <a:t>awoke</a:t>
            </a:r>
            <a:r>
              <a:rPr lang="ru-RU" sz="2400" dirty="0"/>
              <a:t> </a:t>
            </a:r>
            <a:r>
              <a:rPr lang="ru-RU" sz="2400" dirty="0" err="1"/>
              <a:t>him</a:t>
            </a:r>
            <a:r>
              <a:rPr lang="ru-RU" sz="2400" dirty="0"/>
              <a:t>, </a:t>
            </a:r>
            <a:r>
              <a:rPr lang="ru-RU" sz="2400" dirty="0" err="1"/>
              <a:t>even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France</a:t>
            </a:r>
            <a:r>
              <a:rPr lang="ru-RU" sz="2400" dirty="0"/>
              <a:t>,</a:t>
            </a:r>
          </a:p>
          <a:p>
            <a:r>
              <a:rPr lang="ru-RU" sz="2400" dirty="0" err="1" smtClean="0"/>
              <a:t>Until</a:t>
            </a:r>
            <a:r>
              <a:rPr lang="ru-RU" sz="2400" dirty="0" smtClean="0"/>
              <a:t> </a:t>
            </a:r>
            <a:r>
              <a:rPr lang="ru-RU" sz="2400" dirty="0" err="1"/>
              <a:t>this</a:t>
            </a:r>
            <a:r>
              <a:rPr lang="ru-RU" sz="2400" dirty="0"/>
              <a:t> </a:t>
            </a:r>
            <a:r>
              <a:rPr lang="ru-RU" sz="2400" dirty="0" err="1"/>
              <a:t>morning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this</a:t>
            </a:r>
            <a:r>
              <a:rPr lang="ru-RU" sz="2400" dirty="0"/>
              <a:t> </a:t>
            </a:r>
            <a:r>
              <a:rPr lang="ru-RU" sz="2400" dirty="0" err="1"/>
              <a:t>snow</a:t>
            </a:r>
            <a:r>
              <a:rPr lang="ru-RU" sz="2400" dirty="0"/>
              <a:t>.</a:t>
            </a:r>
          </a:p>
          <a:p>
            <a:r>
              <a:rPr lang="ru-RU" sz="2400" dirty="0" err="1" smtClean="0"/>
              <a:t>If</a:t>
            </a:r>
            <a:r>
              <a:rPr lang="ru-RU" sz="2400" dirty="0" smtClean="0"/>
              <a:t> </a:t>
            </a:r>
            <a:r>
              <a:rPr lang="ru-RU" sz="2400" dirty="0" err="1"/>
              <a:t>anything</a:t>
            </a:r>
            <a:r>
              <a:rPr lang="ru-RU" sz="2400" dirty="0"/>
              <a:t> </a:t>
            </a:r>
            <a:r>
              <a:rPr lang="ru-RU" sz="2400" dirty="0" err="1"/>
              <a:t>might</a:t>
            </a:r>
            <a:r>
              <a:rPr lang="ru-RU" sz="2400" dirty="0"/>
              <a:t> </a:t>
            </a:r>
            <a:r>
              <a:rPr lang="ru-RU" sz="2400" dirty="0" err="1"/>
              <a:t>rouse</a:t>
            </a:r>
            <a:r>
              <a:rPr lang="ru-RU" sz="2400" dirty="0"/>
              <a:t> </a:t>
            </a:r>
            <a:r>
              <a:rPr lang="ru-RU" sz="2400" dirty="0" err="1"/>
              <a:t>him</a:t>
            </a:r>
            <a:r>
              <a:rPr lang="ru-RU" sz="2400" dirty="0"/>
              <a:t> </a:t>
            </a:r>
            <a:r>
              <a:rPr lang="ru-RU" sz="2400" dirty="0" err="1"/>
              <a:t>now</a:t>
            </a:r>
            <a:endParaRPr lang="ru-RU" sz="2400" dirty="0"/>
          </a:p>
          <a:p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/>
              <a:t>kind</a:t>
            </a:r>
            <a:r>
              <a:rPr lang="ru-RU" sz="2400" dirty="0"/>
              <a:t> </a:t>
            </a:r>
            <a:r>
              <a:rPr lang="ru-RU" sz="2400" dirty="0" err="1"/>
              <a:t>old</a:t>
            </a:r>
            <a:r>
              <a:rPr lang="ru-RU" sz="2400" dirty="0"/>
              <a:t> </a:t>
            </a:r>
            <a:r>
              <a:rPr lang="ru-RU" sz="2400" dirty="0" err="1"/>
              <a:t>sun</a:t>
            </a:r>
            <a:r>
              <a:rPr lang="ru-RU" sz="2400" dirty="0"/>
              <a:t> </a:t>
            </a:r>
            <a:r>
              <a:rPr lang="ru-RU" sz="2400" dirty="0" err="1"/>
              <a:t>will</a:t>
            </a:r>
            <a:r>
              <a:rPr lang="ru-RU" sz="2400" dirty="0"/>
              <a:t> </a:t>
            </a:r>
            <a:r>
              <a:rPr lang="ru-RU" sz="2400" dirty="0" err="1"/>
              <a:t>know</a:t>
            </a:r>
            <a:r>
              <a:rPr lang="ru-RU" sz="2400" dirty="0"/>
              <a:t>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 err="1" smtClean="0"/>
              <a:t>Think</a:t>
            </a:r>
            <a:r>
              <a:rPr lang="ru-RU" sz="2400" dirty="0" smtClean="0"/>
              <a:t> </a:t>
            </a:r>
            <a:r>
              <a:rPr lang="ru-RU" sz="2400" dirty="0" err="1"/>
              <a:t>how</a:t>
            </a:r>
            <a:r>
              <a:rPr lang="ru-RU" sz="2400" dirty="0"/>
              <a:t> </a:t>
            </a:r>
            <a:r>
              <a:rPr lang="ru-RU" sz="2400" dirty="0" err="1"/>
              <a:t>it</a:t>
            </a:r>
            <a:r>
              <a:rPr lang="ru-RU" sz="2400" dirty="0"/>
              <a:t> </a:t>
            </a:r>
            <a:r>
              <a:rPr lang="ru-RU" sz="2400" dirty="0" err="1"/>
              <a:t>wakes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seeds</a:t>
            </a:r>
            <a:r>
              <a:rPr lang="ru-RU" sz="2400" dirty="0"/>
              <a:t>--</a:t>
            </a:r>
          </a:p>
          <a:p>
            <a:r>
              <a:rPr lang="ru-RU" sz="2400" dirty="0" err="1" smtClean="0"/>
              <a:t>Woke</a:t>
            </a:r>
            <a:r>
              <a:rPr lang="ru-RU" sz="2400" dirty="0"/>
              <a:t>, </a:t>
            </a:r>
            <a:r>
              <a:rPr lang="ru-RU" sz="2400" dirty="0" err="1"/>
              <a:t>once</a:t>
            </a:r>
            <a:r>
              <a:rPr lang="ru-RU" sz="2400" dirty="0"/>
              <a:t>,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clays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a </a:t>
            </a:r>
            <a:r>
              <a:rPr lang="ru-RU" sz="2400" dirty="0" err="1"/>
              <a:t>cold</a:t>
            </a:r>
            <a:r>
              <a:rPr lang="ru-RU" sz="2400" dirty="0"/>
              <a:t> </a:t>
            </a:r>
            <a:r>
              <a:rPr lang="ru-RU" sz="2400" dirty="0" err="1"/>
              <a:t>star</a:t>
            </a:r>
            <a:r>
              <a:rPr lang="ru-RU" sz="2400" dirty="0"/>
              <a:t>.</a:t>
            </a:r>
          </a:p>
          <a:p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/>
              <a:t>limbs</a:t>
            </a:r>
            <a:r>
              <a:rPr lang="ru-RU" sz="2400" dirty="0"/>
              <a:t> </a:t>
            </a:r>
            <a:r>
              <a:rPr lang="ru-RU" sz="2400" dirty="0" err="1"/>
              <a:t>so</a:t>
            </a:r>
            <a:r>
              <a:rPr lang="ru-RU" sz="2400" dirty="0"/>
              <a:t> </a:t>
            </a:r>
            <a:r>
              <a:rPr lang="ru-RU" sz="2400" dirty="0" err="1"/>
              <a:t>dear-achieved</a:t>
            </a:r>
            <a:r>
              <a:rPr lang="ru-RU" sz="2400" dirty="0"/>
              <a:t>, </a:t>
            </a:r>
            <a:r>
              <a:rPr lang="ru-RU" sz="2400" dirty="0" err="1"/>
              <a:t>are</a:t>
            </a:r>
            <a:r>
              <a:rPr lang="ru-RU" sz="2400" dirty="0"/>
              <a:t> </a:t>
            </a:r>
            <a:r>
              <a:rPr lang="ru-RU" sz="2400" dirty="0" err="1"/>
              <a:t>sides</a:t>
            </a:r>
            <a:endParaRPr lang="ru-RU" sz="2400" dirty="0"/>
          </a:p>
          <a:p>
            <a:r>
              <a:rPr lang="ru-RU" sz="2400" dirty="0" err="1" smtClean="0"/>
              <a:t>Full-nerved</a:t>
            </a:r>
            <a:r>
              <a:rPr lang="ru-RU" sz="2400" dirty="0"/>
              <a:t>,--</a:t>
            </a:r>
            <a:r>
              <a:rPr lang="ru-RU" sz="2400" dirty="0" err="1"/>
              <a:t>still</a:t>
            </a:r>
            <a:r>
              <a:rPr lang="ru-RU" sz="2400" dirty="0"/>
              <a:t> </a:t>
            </a:r>
            <a:r>
              <a:rPr lang="ru-RU" sz="2400" dirty="0" err="1"/>
              <a:t>warm</a:t>
            </a:r>
            <a:r>
              <a:rPr lang="ru-RU" sz="2400" dirty="0"/>
              <a:t>,--</a:t>
            </a:r>
            <a:r>
              <a:rPr lang="ru-RU" sz="2400" dirty="0" err="1"/>
              <a:t>too</a:t>
            </a:r>
            <a:r>
              <a:rPr lang="ru-RU" sz="2400" dirty="0"/>
              <a:t> </a:t>
            </a:r>
            <a:r>
              <a:rPr lang="ru-RU" sz="2400" dirty="0" err="1"/>
              <a:t>hard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stir</a:t>
            </a:r>
            <a:r>
              <a:rPr lang="ru-RU" sz="2400" dirty="0"/>
              <a:t>?</a:t>
            </a:r>
          </a:p>
          <a:p>
            <a:r>
              <a:rPr lang="ru-RU" sz="2400" dirty="0" err="1" smtClean="0"/>
              <a:t>Was</a:t>
            </a:r>
            <a:r>
              <a:rPr lang="ru-RU" sz="2400" dirty="0" smtClean="0"/>
              <a:t> </a:t>
            </a:r>
            <a:r>
              <a:rPr lang="ru-RU" sz="2400" dirty="0" err="1"/>
              <a:t>it</a:t>
            </a:r>
            <a:r>
              <a:rPr lang="ru-RU" sz="2400" dirty="0"/>
              <a:t>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this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clay</a:t>
            </a:r>
            <a:r>
              <a:rPr lang="ru-RU" sz="2400" dirty="0"/>
              <a:t> </a:t>
            </a:r>
            <a:r>
              <a:rPr lang="ru-RU" sz="2400" dirty="0" err="1"/>
              <a:t>grew</a:t>
            </a:r>
            <a:r>
              <a:rPr lang="ru-RU" sz="2400" dirty="0"/>
              <a:t> </a:t>
            </a:r>
            <a:r>
              <a:rPr lang="ru-RU" sz="2400" dirty="0" err="1"/>
              <a:t>tall</a:t>
            </a:r>
            <a:r>
              <a:rPr lang="ru-RU" sz="2400" dirty="0"/>
              <a:t>?</a:t>
            </a:r>
          </a:p>
          <a:p>
            <a:r>
              <a:rPr lang="ru-RU" sz="2400" dirty="0" smtClean="0"/>
              <a:t>--</a:t>
            </a:r>
            <a:r>
              <a:rPr lang="ru-RU" sz="2400" dirty="0"/>
              <a:t>O </a:t>
            </a:r>
            <a:r>
              <a:rPr lang="ru-RU" sz="2400" dirty="0" err="1"/>
              <a:t>what</a:t>
            </a:r>
            <a:r>
              <a:rPr lang="ru-RU" sz="2400" dirty="0"/>
              <a:t> </a:t>
            </a:r>
            <a:r>
              <a:rPr lang="ru-RU" sz="2400" dirty="0" err="1"/>
              <a:t>made</a:t>
            </a:r>
            <a:r>
              <a:rPr lang="ru-RU" sz="2400" dirty="0"/>
              <a:t> </a:t>
            </a:r>
            <a:r>
              <a:rPr lang="ru-RU" sz="2400" dirty="0" err="1"/>
              <a:t>fatuous</a:t>
            </a:r>
            <a:r>
              <a:rPr lang="ru-RU" sz="2400" dirty="0"/>
              <a:t> </a:t>
            </a:r>
            <a:r>
              <a:rPr lang="ru-RU" sz="2400" dirty="0" err="1"/>
              <a:t>sunbeams</a:t>
            </a:r>
            <a:r>
              <a:rPr lang="ru-RU" sz="2400" dirty="0"/>
              <a:t> </a:t>
            </a:r>
            <a:r>
              <a:rPr lang="ru-RU" sz="2400" dirty="0" err="1"/>
              <a:t>toil</a:t>
            </a:r>
            <a:endParaRPr lang="ru-RU" sz="2400" dirty="0"/>
          </a:p>
          <a:p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/>
              <a:t>break</a:t>
            </a:r>
            <a:r>
              <a:rPr lang="ru-RU" sz="2400" dirty="0"/>
              <a:t> </a:t>
            </a:r>
            <a:r>
              <a:rPr lang="ru-RU" sz="2400" dirty="0" err="1"/>
              <a:t>earth's</a:t>
            </a:r>
            <a:r>
              <a:rPr lang="ru-RU" sz="2400" dirty="0"/>
              <a:t> </a:t>
            </a:r>
            <a:r>
              <a:rPr lang="ru-RU" sz="2400" dirty="0" err="1"/>
              <a:t>sleep</a:t>
            </a:r>
            <a:r>
              <a:rPr lang="ru-RU" sz="2400" dirty="0"/>
              <a:t> </a:t>
            </a:r>
            <a:r>
              <a:rPr lang="ru-RU" sz="2400" dirty="0" err="1"/>
              <a:t>at</a:t>
            </a:r>
            <a:r>
              <a:rPr lang="ru-RU" sz="2400" dirty="0"/>
              <a:t> </a:t>
            </a:r>
            <a:r>
              <a:rPr lang="ru-RU" sz="2400" dirty="0" err="1"/>
              <a:t>all</a:t>
            </a:r>
            <a:r>
              <a:rPr lang="ru-RU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956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3287</TotalTime>
  <Words>189</Words>
  <Application>Microsoft Office PowerPoint</Application>
  <PresentationFormat>Экран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Wilfred Edward Salter Owen 1893 - 1918</vt:lpstr>
      <vt:lpstr>Презентация PowerPoint</vt:lpstr>
      <vt:lpstr>Презентация PowerPoint</vt:lpstr>
      <vt:lpstr>Презентация PowerPoint</vt:lpstr>
      <vt:lpstr>Перевод М.Зенкевича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Wilfred Edward Salter Owen 1893 - 1918</dc:title>
  <dc:creator>Tsfasman</dc:creator>
  <cp:lastModifiedBy>Tsfasman</cp:lastModifiedBy>
  <cp:revision>6</cp:revision>
  <dcterms:created xsi:type="dcterms:W3CDTF">2012-04-24T11:35:11Z</dcterms:created>
  <dcterms:modified xsi:type="dcterms:W3CDTF">2012-04-26T18:32:13Z</dcterms:modified>
</cp:coreProperties>
</file>