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US" b="1" dirty="0"/>
              <a:t>Edwin Arlington Robinson</a:t>
            </a:r>
            <a:br>
              <a:rPr lang="en-US" b="1" dirty="0"/>
            </a:br>
            <a:r>
              <a:rPr lang="en-US" b="1" smtClean="0"/>
              <a:t>(1869 - 1935</a:t>
            </a:r>
            <a:r>
              <a:rPr lang="en-US" b="1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52650"/>
            <a:ext cx="3112740" cy="4171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34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88641"/>
            <a:ext cx="64807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dirty="0"/>
              <a:t>Richard Cory</a:t>
            </a:r>
          </a:p>
          <a:p>
            <a:endParaRPr lang="en-US" dirty="0"/>
          </a:p>
          <a:p>
            <a:r>
              <a:rPr lang="en-US" dirty="0"/>
              <a:t>Whenever Richard Cory went down town, </a:t>
            </a:r>
          </a:p>
          <a:p>
            <a:r>
              <a:rPr lang="en-US" dirty="0"/>
              <a:t>We people on the pavement looked at him:  </a:t>
            </a:r>
          </a:p>
          <a:p>
            <a:r>
              <a:rPr lang="en-US" dirty="0"/>
              <a:t>He was a gentleman from sole to crown,  </a:t>
            </a:r>
          </a:p>
          <a:p>
            <a:r>
              <a:rPr lang="en-US" dirty="0"/>
              <a:t>Clean-</a:t>
            </a:r>
            <a:r>
              <a:rPr lang="en-US" dirty="0" err="1"/>
              <a:t>favoured</a:t>
            </a:r>
            <a:r>
              <a:rPr lang="en-US" dirty="0"/>
              <a:t> and imperially slim.   </a:t>
            </a:r>
          </a:p>
          <a:p>
            <a:endParaRPr lang="en-US" dirty="0"/>
          </a:p>
          <a:p>
            <a:r>
              <a:rPr lang="en-US" dirty="0"/>
              <a:t>And he was always quietly arrayed,  </a:t>
            </a:r>
          </a:p>
          <a:p>
            <a:r>
              <a:rPr lang="en-US" dirty="0"/>
              <a:t>And he was always human when he talked;  </a:t>
            </a:r>
          </a:p>
          <a:p>
            <a:r>
              <a:rPr lang="en-US" dirty="0"/>
              <a:t>But still he fluttered pulses when he said,  </a:t>
            </a:r>
          </a:p>
          <a:p>
            <a:r>
              <a:rPr lang="en-US" dirty="0"/>
              <a:t>"Good Morning!" and he glittered when he walked.   </a:t>
            </a:r>
          </a:p>
          <a:p>
            <a:endParaRPr lang="en-US" dirty="0"/>
          </a:p>
          <a:p>
            <a:r>
              <a:rPr lang="en-US" dirty="0"/>
              <a:t>And he was rich, yes, richer than a king,  </a:t>
            </a:r>
          </a:p>
          <a:p>
            <a:r>
              <a:rPr lang="en-US" dirty="0"/>
              <a:t>And admirably schooled in every grace:  </a:t>
            </a:r>
          </a:p>
          <a:p>
            <a:r>
              <a:rPr lang="en-US" dirty="0"/>
              <a:t>In fine -- we thought that he was everything  </a:t>
            </a:r>
          </a:p>
          <a:p>
            <a:r>
              <a:rPr lang="en-US" dirty="0"/>
              <a:t>To make us wish that we were in his place.   </a:t>
            </a:r>
          </a:p>
          <a:p>
            <a:endParaRPr lang="en-US" dirty="0"/>
          </a:p>
          <a:p>
            <a:r>
              <a:rPr lang="en-US" dirty="0"/>
              <a:t>So on we worked and waited for the light,  </a:t>
            </a:r>
          </a:p>
          <a:p>
            <a:r>
              <a:rPr lang="en-US" dirty="0"/>
              <a:t>And went without the meat and cursed the bread,  </a:t>
            </a:r>
          </a:p>
          <a:p>
            <a:r>
              <a:rPr lang="en-US" dirty="0"/>
              <a:t>And Richard Cory, one calm summer night,  </a:t>
            </a:r>
          </a:p>
          <a:p>
            <a:r>
              <a:rPr lang="en-US" dirty="0"/>
              <a:t>Went home and put a bullet in his head.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78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734481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Walt Whitman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sz="1600" dirty="0"/>
              <a:t>The master-songs are ended, and the man </a:t>
            </a:r>
            <a:endParaRPr lang="ru-RU" sz="1600" dirty="0"/>
          </a:p>
          <a:p>
            <a:r>
              <a:rPr lang="en-US" sz="1600" dirty="0"/>
              <a:t>That sang them is a name. And so is God </a:t>
            </a:r>
            <a:endParaRPr lang="ru-RU" sz="1600" dirty="0"/>
          </a:p>
          <a:p>
            <a:r>
              <a:rPr lang="en-US" sz="1600" dirty="0"/>
              <a:t>A name; and so is love, and life, and death, </a:t>
            </a:r>
            <a:endParaRPr lang="ru-RU" sz="1600" dirty="0"/>
          </a:p>
          <a:p>
            <a:r>
              <a:rPr lang="en-US" sz="1600" dirty="0"/>
              <a:t>And everything. But we, who are too blind </a:t>
            </a:r>
            <a:endParaRPr lang="ru-RU" sz="1600" dirty="0"/>
          </a:p>
          <a:p>
            <a:r>
              <a:rPr lang="en-US" sz="1600" dirty="0"/>
              <a:t>To read what we have written, or what faith </a:t>
            </a:r>
            <a:endParaRPr lang="ru-RU" sz="1600" dirty="0"/>
          </a:p>
          <a:p>
            <a:r>
              <a:rPr lang="en-US" sz="1600" dirty="0"/>
              <a:t>Has written for us, do not understand:</a:t>
            </a:r>
            <a:endParaRPr lang="ru-RU" sz="1600" dirty="0"/>
          </a:p>
          <a:p>
            <a:r>
              <a:rPr lang="en-US" sz="1600" dirty="0"/>
              <a:t>We only blink, and wonder.</a:t>
            </a:r>
            <a:endParaRPr lang="ru-RU" sz="1600" dirty="0"/>
          </a:p>
          <a:p>
            <a:r>
              <a:rPr lang="en-US" sz="1600" dirty="0"/>
              <a:t> </a:t>
            </a:r>
            <a:endParaRPr lang="ru-RU" sz="1600" dirty="0"/>
          </a:p>
          <a:p>
            <a:r>
              <a:rPr lang="en-US" sz="1600" dirty="0"/>
              <a:t>Last night it was the song that was the man, </a:t>
            </a:r>
            <a:endParaRPr lang="ru-RU" sz="1600" dirty="0"/>
          </a:p>
          <a:p>
            <a:r>
              <a:rPr lang="en-US" sz="1600" dirty="0"/>
              <a:t>But now it is the man that is the song. </a:t>
            </a:r>
            <a:endParaRPr lang="ru-RU" sz="1600" dirty="0"/>
          </a:p>
          <a:p>
            <a:r>
              <a:rPr lang="en-US" sz="1600" dirty="0"/>
              <a:t>We do not hear him very much to-day: </a:t>
            </a:r>
            <a:endParaRPr lang="ru-RU" sz="1600" dirty="0"/>
          </a:p>
          <a:p>
            <a:r>
              <a:rPr lang="en-US" sz="1600" dirty="0"/>
              <a:t>His piercing and eternal cadence rings</a:t>
            </a:r>
            <a:endParaRPr lang="ru-RU" sz="1600" dirty="0"/>
          </a:p>
          <a:p>
            <a:r>
              <a:rPr lang="en-US" sz="1600" dirty="0"/>
              <a:t>Too pure for us — too powerfully pure,</a:t>
            </a:r>
            <a:endParaRPr lang="ru-RU" sz="1600" dirty="0"/>
          </a:p>
          <a:p>
            <a:r>
              <a:rPr lang="en-US" sz="1600" dirty="0"/>
              <a:t> Too lovingly triumphant, and too large; </a:t>
            </a:r>
            <a:endParaRPr lang="ru-RU" sz="1600" dirty="0"/>
          </a:p>
          <a:p>
            <a:r>
              <a:rPr lang="en-US" sz="1600" dirty="0"/>
              <a:t>But there are some that hear him, and they know </a:t>
            </a:r>
            <a:endParaRPr lang="ru-RU" sz="1600" dirty="0"/>
          </a:p>
          <a:p>
            <a:r>
              <a:rPr lang="en-US" sz="1600" dirty="0"/>
              <a:t>That he shall sing to-morrow for all men, </a:t>
            </a:r>
            <a:endParaRPr lang="ru-RU" sz="1600" dirty="0"/>
          </a:p>
          <a:p>
            <a:r>
              <a:rPr lang="en-US" sz="1600" dirty="0"/>
              <a:t>And that all time shall listen.</a:t>
            </a:r>
            <a:endParaRPr lang="ru-RU" sz="1600" dirty="0"/>
          </a:p>
          <a:p>
            <a:r>
              <a:rPr lang="en-US" sz="1600" dirty="0"/>
              <a:t> </a:t>
            </a:r>
            <a:endParaRPr lang="ru-RU" sz="1600" dirty="0"/>
          </a:p>
          <a:p>
            <a:r>
              <a:rPr lang="en-US" sz="1600" dirty="0"/>
              <a:t>The master-songs are ended? Rather say </a:t>
            </a:r>
            <a:endParaRPr lang="ru-RU" sz="1600" dirty="0"/>
          </a:p>
          <a:p>
            <a:r>
              <a:rPr lang="en-US" sz="1600" dirty="0"/>
              <a:t>No songs are ended that are ever sung, </a:t>
            </a:r>
            <a:endParaRPr lang="ru-RU" sz="1600" dirty="0"/>
          </a:p>
          <a:p>
            <a:r>
              <a:rPr lang="en-US" sz="1600" dirty="0"/>
              <a:t>And that no names are dead names. </a:t>
            </a:r>
            <a:endParaRPr lang="ru-RU" sz="1600" dirty="0"/>
          </a:p>
          <a:p>
            <a:r>
              <a:rPr lang="en-US" sz="1600" dirty="0"/>
              <a:t>When we write Men’s letters on proud marble </a:t>
            </a:r>
            <a:r>
              <a:rPr lang="en-US" sz="1600" dirty="0" smtClean="0"/>
              <a:t> or </a:t>
            </a:r>
            <a:r>
              <a:rPr lang="en-US" sz="1600" dirty="0"/>
              <a:t>on sand, </a:t>
            </a:r>
            <a:endParaRPr lang="ru-RU" sz="1600" dirty="0"/>
          </a:p>
          <a:p>
            <a:r>
              <a:rPr lang="en-US" sz="1600" dirty="0"/>
              <a:t>We write them there forever.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58743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Экран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Edwin Arlington Robinson (1869 - 1935)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Edwin Arlington Robinson (1869 - 1935)</dc:title>
  <dc:creator>Tsfasman</dc:creator>
  <cp:lastModifiedBy>Tsfasman</cp:lastModifiedBy>
  <cp:revision>1</cp:revision>
  <dcterms:created xsi:type="dcterms:W3CDTF">2012-03-21T18:46:02Z</dcterms:created>
  <dcterms:modified xsi:type="dcterms:W3CDTF">2012-03-21T18:54:33Z</dcterms:modified>
</cp:coreProperties>
</file>