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en-US" b="1" dirty="0"/>
              <a:t>Siegfried Loraine </a:t>
            </a:r>
            <a:r>
              <a:rPr lang="en-US" b="1" dirty="0" smtClean="0"/>
              <a:t>Sassoon</a:t>
            </a:r>
            <a:br>
              <a:rPr lang="en-US" b="1" dirty="0" smtClean="0"/>
            </a:br>
            <a:r>
              <a:rPr lang="en-US" sz="2800" b="1" dirty="0" smtClean="0"/>
              <a:t>1886 - 1967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772816"/>
            <a:ext cx="3496022" cy="4910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192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8924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SUICIDE IN THE TRENCHES</a:t>
            </a:r>
          </a:p>
          <a:p>
            <a:endParaRPr lang="en-US" sz="2400" b="1" dirty="0" smtClean="0"/>
          </a:p>
          <a:p>
            <a:r>
              <a:rPr lang="en-US" sz="2400" dirty="0" smtClean="0"/>
              <a:t>I </a:t>
            </a:r>
            <a:r>
              <a:rPr lang="en-US" sz="2400" dirty="0"/>
              <a:t>knew a simple soldier boy </a:t>
            </a:r>
            <a:br>
              <a:rPr lang="en-US" sz="2400" dirty="0"/>
            </a:br>
            <a:r>
              <a:rPr lang="en-US" sz="2400" dirty="0"/>
              <a:t>Who grinned at life in empty joy, </a:t>
            </a:r>
            <a:br>
              <a:rPr lang="en-US" sz="2400" dirty="0"/>
            </a:br>
            <a:r>
              <a:rPr lang="en-US" sz="2400" dirty="0"/>
              <a:t>Slept soundly through the lonesome dark, </a:t>
            </a:r>
            <a:br>
              <a:rPr lang="en-US" sz="2400" dirty="0"/>
            </a:br>
            <a:r>
              <a:rPr lang="en-US" sz="2400" dirty="0"/>
              <a:t>And whistled early with the lark. </a:t>
            </a:r>
            <a:endParaRPr lang="en-US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winter trenches, cowed and glum, </a:t>
            </a:r>
            <a:br>
              <a:rPr lang="en-US" sz="2400" dirty="0"/>
            </a:br>
            <a:r>
              <a:rPr lang="en-US" sz="2400" dirty="0"/>
              <a:t>With crumps and lice and lack of rum, </a:t>
            </a:r>
            <a:br>
              <a:rPr lang="en-US" sz="2400" dirty="0"/>
            </a:br>
            <a:r>
              <a:rPr lang="en-US" sz="2400" dirty="0"/>
              <a:t>He put a bullet through his brain. </a:t>
            </a:r>
            <a:br>
              <a:rPr lang="en-US" sz="2400" dirty="0"/>
            </a:br>
            <a:r>
              <a:rPr lang="en-US" sz="2400" dirty="0"/>
              <a:t>No one spoke of him again. </a:t>
            </a:r>
          </a:p>
          <a:p>
            <a:r>
              <a:rPr lang="en-US" sz="2400" dirty="0"/>
              <a:t>You smug-faced crowds with kindling eye </a:t>
            </a:r>
            <a:br>
              <a:rPr lang="en-US" sz="2400" dirty="0"/>
            </a:br>
            <a:r>
              <a:rPr lang="en-US" sz="2400" dirty="0"/>
              <a:t>Who cheer when soldier lads march by, </a:t>
            </a:r>
            <a:br>
              <a:rPr lang="en-US" sz="2400" dirty="0"/>
            </a:br>
            <a:r>
              <a:rPr lang="en-US" sz="2400" dirty="0"/>
              <a:t>Sneak home and pray you'll never know </a:t>
            </a:r>
            <a:br>
              <a:rPr lang="en-US" sz="2400" dirty="0"/>
            </a:br>
            <a:r>
              <a:rPr lang="en-US" sz="2400" dirty="0"/>
              <a:t>The hell where youth and laughter go. </a:t>
            </a:r>
          </a:p>
        </p:txBody>
      </p:sp>
    </p:spTree>
    <p:extLst>
      <p:ext uri="{BB962C8B-B14F-4D97-AF65-F5344CB8AC3E}">
        <p14:creationId xmlns:p14="http://schemas.microsoft.com/office/powerpoint/2010/main" val="284134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13</Words>
  <Application>Microsoft Office PowerPoint</Application>
  <PresentationFormat>Экран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Siegfried Loraine Sassoon 1886 - 1967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Siegfried Loraine Sassoon 1886 - 1967</dc:title>
  <dc:creator>Tsfasman</dc:creator>
  <cp:lastModifiedBy>Tsfasman</cp:lastModifiedBy>
  <cp:revision>4</cp:revision>
  <dcterms:created xsi:type="dcterms:W3CDTF">2012-04-26T08:31:49Z</dcterms:created>
  <dcterms:modified xsi:type="dcterms:W3CDTF">2012-04-26T18:32:26Z</dcterms:modified>
</cp:coreProperties>
</file>