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US" b="1" dirty="0"/>
              <a:t>Alfred, Lord Tennyson</a:t>
            </a:r>
            <a:br>
              <a:rPr lang="en-US" b="1" dirty="0"/>
            </a:br>
            <a:r>
              <a:rPr lang="ru-RU" b="1" dirty="0" smtClean="0"/>
              <a:t>1809 - 1892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8"/>
            <a:ext cx="3061239" cy="498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1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Charge of the Light Brigade</a:t>
            </a:r>
            <a:endParaRPr lang="ru-RU" dirty="0"/>
          </a:p>
          <a:p>
            <a:r>
              <a:rPr lang="en-US" dirty="0"/>
              <a:t>  </a:t>
            </a:r>
            <a:endParaRPr lang="ru-RU" dirty="0"/>
          </a:p>
          <a:p>
            <a:r>
              <a:rPr lang="en-US" dirty="0"/>
              <a:t>Half a league, half a league,   </a:t>
            </a:r>
            <a:endParaRPr lang="ru-RU" dirty="0"/>
          </a:p>
          <a:p>
            <a:r>
              <a:rPr lang="en-US" dirty="0"/>
              <a:t>Half a league onward, </a:t>
            </a:r>
            <a:endParaRPr lang="ru-RU" dirty="0"/>
          </a:p>
          <a:p>
            <a:r>
              <a:rPr lang="en-US" dirty="0"/>
              <a:t>All in the valley of Death   </a:t>
            </a:r>
            <a:endParaRPr lang="ru-RU" dirty="0"/>
          </a:p>
          <a:p>
            <a:r>
              <a:rPr lang="en-US" dirty="0"/>
              <a:t>Rode the six hundred.</a:t>
            </a:r>
            <a:endParaRPr lang="ru-RU" dirty="0"/>
          </a:p>
          <a:p>
            <a:r>
              <a:rPr lang="en-US" dirty="0" smtClean="0"/>
              <a:t>'Forward</a:t>
            </a:r>
            <a:r>
              <a:rPr lang="en-US" dirty="0"/>
              <a:t>, the Light Brigade! </a:t>
            </a:r>
            <a:endParaRPr lang="ru-RU" dirty="0"/>
          </a:p>
          <a:p>
            <a:r>
              <a:rPr lang="en-US" dirty="0"/>
              <a:t>Charge for the guns' he said: </a:t>
            </a:r>
            <a:endParaRPr lang="ru-RU" dirty="0"/>
          </a:p>
          <a:p>
            <a:r>
              <a:rPr lang="en-US" dirty="0"/>
              <a:t>Into the valley of Death   </a:t>
            </a:r>
            <a:endParaRPr lang="ru-RU" dirty="0"/>
          </a:p>
          <a:p>
            <a:r>
              <a:rPr lang="en-US" dirty="0"/>
              <a:t>Rode the six hundred.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r>
              <a:rPr lang="en-US" dirty="0"/>
              <a:t>'Forward, the Light Brigade!' </a:t>
            </a:r>
            <a:endParaRPr lang="ru-RU" dirty="0"/>
          </a:p>
          <a:p>
            <a:r>
              <a:rPr lang="en-US" dirty="0"/>
              <a:t>Was there a man </a:t>
            </a:r>
            <a:r>
              <a:rPr lang="en-US" dirty="0" err="1"/>
              <a:t>dismay'd</a:t>
            </a:r>
            <a:r>
              <a:rPr lang="en-US" dirty="0"/>
              <a:t>?</a:t>
            </a:r>
            <a:endParaRPr lang="ru-RU" dirty="0"/>
          </a:p>
          <a:p>
            <a:r>
              <a:rPr lang="en-US" dirty="0" smtClean="0"/>
              <a:t>Not </a:t>
            </a:r>
            <a:r>
              <a:rPr lang="en-US" dirty="0" err="1"/>
              <a:t>tho</a:t>
            </a:r>
            <a:r>
              <a:rPr lang="en-US" dirty="0"/>
              <a:t>' the soldiers knew   </a:t>
            </a:r>
            <a:endParaRPr lang="ru-RU" dirty="0"/>
          </a:p>
          <a:p>
            <a:r>
              <a:rPr lang="en-US" dirty="0"/>
              <a:t>Some one had </a:t>
            </a:r>
            <a:r>
              <a:rPr lang="en-US" dirty="0" err="1"/>
              <a:t>blunder'd</a:t>
            </a:r>
            <a:r>
              <a:rPr lang="en-US" dirty="0"/>
              <a:t>: </a:t>
            </a:r>
            <a:endParaRPr lang="ru-RU" dirty="0"/>
          </a:p>
          <a:p>
            <a:r>
              <a:rPr lang="en-US" dirty="0"/>
              <a:t>Theirs not to make reply, </a:t>
            </a:r>
            <a:endParaRPr lang="ru-RU" dirty="0"/>
          </a:p>
          <a:p>
            <a:r>
              <a:rPr lang="en-US" dirty="0"/>
              <a:t>Theirs not to reason why, </a:t>
            </a:r>
            <a:endParaRPr lang="ru-RU" dirty="0"/>
          </a:p>
          <a:p>
            <a:r>
              <a:rPr lang="en-US" dirty="0"/>
              <a:t>Theirs but to do and die: </a:t>
            </a:r>
            <a:endParaRPr lang="en-US" dirty="0" smtClean="0"/>
          </a:p>
          <a:p>
            <a:r>
              <a:rPr lang="en-US" dirty="0" smtClean="0"/>
              <a:t>Into </a:t>
            </a:r>
            <a:r>
              <a:rPr lang="en-US" dirty="0"/>
              <a:t>the valley of Death   </a:t>
            </a:r>
            <a:endParaRPr lang="ru-RU" dirty="0"/>
          </a:p>
          <a:p>
            <a:r>
              <a:rPr lang="en-US" dirty="0"/>
              <a:t>Rode the six hundred.  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63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62464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Cannon to the right of them,</a:t>
            </a:r>
            <a:endParaRPr lang="ru-RU" dirty="0"/>
          </a:p>
          <a:p>
            <a:r>
              <a:rPr lang="en-US" dirty="0" smtClean="0"/>
              <a:t>Cannon </a:t>
            </a:r>
            <a:r>
              <a:rPr lang="en-US" dirty="0"/>
              <a:t>to the left of them, </a:t>
            </a:r>
            <a:endParaRPr lang="ru-RU" dirty="0"/>
          </a:p>
          <a:p>
            <a:r>
              <a:rPr lang="en-US" dirty="0"/>
              <a:t>Cannon in front of them   </a:t>
            </a:r>
            <a:endParaRPr lang="ru-RU" dirty="0"/>
          </a:p>
          <a:p>
            <a:r>
              <a:rPr lang="en-US" dirty="0" err="1"/>
              <a:t>Volley'd</a:t>
            </a:r>
            <a:r>
              <a:rPr lang="en-US" dirty="0"/>
              <a:t> and </a:t>
            </a:r>
            <a:r>
              <a:rPr lang="en-US" dirty="0" err="1"/>
              <a:t>thunder'd</a:t>
            </a:r>
            <a:r>
              <a:rPr lang="en-US" dirty="0"/>
              <a:t>; </a:t>
            </a:r>
            <a:endParaRPr lang="ru-RU" dirty="0"/>
          </a:p>
          <a:p>
            <a:r>
              <a:rPr lang="en-US" dirty="0" err="1"/>
              <a:t>Storm'd</a:t>
            </a:r>
            <a:r>
              <a:rPr lang="en-US" dirty="0"/>
              <a:t> at with shot and shell, </a:t>
            </a:r>
            <a:endParaRPr lang="ru-RU" dirty="0"/>
          </a:p>
          <a:p>
            <a:r>
              <a:rPr lang="en-US" dirty="0"/>
              <a:t>Boldly they rode and well,</a:t>
            </a:r>
            <a:endParaRPr lang="ru-RU" dirty="0"/>
          </a:p>
          <a:p>
            <a:r>
              <a:rPr lang="en-US" dirty="0" smtClean="0"/>
              <a:t>Into </a:t>
            </a:r>
            <a:r>
              <a:rPr lang="en-US" dirty="0"/>
              <a:t>the jaws of Death, </a:t>
            </a:r>
            <a:endParaRPr lang="ru-RU" dirty="0"/>
          </a:p>
          <a:p>
            <a:r>
              <a:rPr lang="en-US" dirty="0"/>
              <a:t>Into the mouth of Hell   </a:t>
            </a:r>
            <a:endParaRPr lang="ru-RU" dirty="0"/>
          </a:p>
          <a:p>
            <a:r>
              <a:rPr lang="en-US" dirty="0"/>
              <a:t>Rode the six hundred.  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Flash'd</a:t>
            </a:r>
            <a:r>
              <a:rPr lang="en-US" dirty="0"/>
              <a:t> all their </a:t>
            </a:r>
            <a:r>
              <a:rPr lang="en-US" dirty="0" err="1"/>
              <a:t>sabres</a:t>
            </a:r>
            <a:r>
              <a:rPr lang="en-US" dirty="0"/>
              <a:t> bare, </a:t>
            </a:r>
            <a:endParaRPr lang="ru-RU" dirty="0"/>
          </a:p>
          <a:p>
            <a:r>
              <a:rPr lang="en-US" dirty="0" err="1"/>
              <a:t>Flash'd</a:t>
            </a:r>
            <a:r>
              <a:rPr lang="en-US" dirty="0"/>
              <a:t> as they turned in air </a:t>
            </a:r>
            <a:endParaRPr lang="ru-RU" dirty="0"/>
          </a:p>
          <a:p>
            <a:r>
              <a:rPr lang="en-US" dirty="0" err="1"/>
              <a:t>Sabring</a:t>
            </a:r>
            <a:r>
              <a:rPr lang="en-US" dirty="0"/>
              <a:t> the gunners there, </a:t>
            </a:r>
            <a:endParaRPr lang="ru-RU" dirty="0"/>
          </a:p>
          <a:p>
            <a:r>
              <a:rPr lang="en-US" dirty="0"/>
              <a:t>Charging an army while   </a:t>
            </a:r>
            <a:endParaRPr lang="ru-RU" dirty="0"/>
          </a:p>
          <a:p>
            <a:r>
              <a:rPr lang="en-US" dirty="0"/>
              <a:t>All the world </a:t>
            </a:r>
            <a:r>
              <a:rPr lang="en-US" dirty="0" err="1"/>
              <a:t>wonder'd</a:t>
            </a:r>
            <a:r>
              <a:rPr lang="en-US" dirty="0"/>
              <a:t>:  </a:t>
            </a:r>
            <a:endParaRPr lang="ru-RU" dirty="0"/>
          </a:p>
          <a:p>
            <a:r>
              <a:rPr lang="en-US" dirty="0"/>
              <a:t>Plunged in the battery-smoke </a:t>
            </a:r>
            <a:endParaRPr lang="ru-RU" dirty="0"/>
          </a:p>
          <a:p>
            <a:r>
              <a:rPr lang="en-US" dirty="0"/>
              <a:t>Right thro' the line they broke; </a:t>
            </a:r>
            <a:endParaRPr lang="ru-RU" dirty="0"/>
          </a:p>
          <a:p>
            <a:r>
              <a:rPr lang="en-US" dirty="0"/>
              <a:t>Cossack and Russian</a:t>
            </a:r>
            <a:endParaRPr lang="ru-RU" dirty="0"/>
          </a:p>
          <a:p>
            <a:r>
              <a:rPr lang="en-US" dirty="0" err="1" smtClean="0"/>
              <a:t>Reel'd</a:t>
            </a:r>
            <a:r>
              <a:rPr lang="en-US" dirty="0" smtClean="0"/>
              <a:t> </a:t>
            </a:r>
            <a:r>
              <a:rPr lang="en-US" dirty="0"/>
              <a:t>from the sabre-stroke </a:t>
            </a:r>
            <a:endParaRPr lang="ru-RU" dirty="0"/>
          </a:p>
          <a:p>
            <a:r>
              <a:rPr lang="en-US" dirty="0" err="1"/>
              <a:t>Shatter'd</a:t>
            </a:r>
            <a:r>
              <a:rPr lang="en-US" dirty="0"/>
              <a:t> and </a:t>
            </a:r>
            <a:r>
              <a:rPr lang="en-US" dirty="0" err="1"/>
              <a:t>sunder'd</a:t>
            </a:r>
            <a:r>
              <a:rPr lang="en-US" dirty="0"/>
              <a:t>. 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they rode back, but not </a:t>
            </a:r>
            <a:endParaRPr lang="ru-RU" dirty="0"/>
          </a:p>
          <a:p>
            <a:r>
              <a:rPr lang="en-US" dirty="0"/>
              <a:t>Not the six hundred.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64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5544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48680"/>
            <a:ext cx="52565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Cannon </a:t>
            </a:r>
            <a:r>
              <a:rPr lang="en-US" dirty="0"/>
              <a:t>to right of them, </a:t>
            </a:r>
            <a:endParaRPr lang="ru-RU" dirty="0"/>
          </a:p>
          <a:p>
            <a:r>
              <a:rPr lang="en-US" dirty="0"/>
              <a:t>Cannon to left of them, </a:t>
            </a:r>
            <a:endParaRPr lang="ru-RU" dirty="0"/>
          </a:p>
          <a:p>
            <a:r>
              <a:rPr lang="en-US" dirty="0"/>
              <a:t>Cannon behind them   </a:t>
            </a:r>
            <a:endParaRPr lang="ru-RU" dirty="0"/>
          </a:p>
          <a:p>
            <a:r>
              <a:rPr lang="en-US" dirty="0" err="1"/>
              <a:t>Volley'd</a:t>
            </a:r>
            <a:r>
              <a:rPr lang="en-US" dirty="0"/>
              <a:t> and </a:t>
            </a:r>
            <a:r>
              <a:rPr lang="en-US" dirty="0" err="1"/>
              <a:t>thunder'd</a:t>
            </a:r>
            <a:r>
              <a:rPr lang="en-US" dirty="0"/>
              <a:t>; </a:t>
            </a:r>
            <a:endParaRPr lang="ru-RU" dirty="0"/>
          </a:p>
          <a:p>
            <a:r>
              <a:rPr lang="en-US" dirty="0" err="1"/>
              <a:t>Storm'd</a:t>
            </a:r>
            <a:r>
              <a:rPr lang="en-US" dirty="0"/>
              <a:t> at with shot and shell, </a:t>
            </a:r>
            <a:endParaRPr lang="ru-RU" dirty="0"/>
          </a:p>
          <a:p>
            <a:r>
              <a:rPr lang="en-US" dirty="0"/>
              <a:t>While horse and hero fell, </a:t>
            </a:r>
            <a:endParaRPr lang="ru-RU" dirty="0"/>
          </a:p>
          <a:p>
            <a:r>
              <a:rPr lang="en-US" dirty="0"/>
              <a:t>They that had fought so well </a:t>
            </a:r>
            <a:endParaRPr lang="ru-RU" dirty="0"/>
          </a:p>
          <a:p>
            <a:r>
              <a:rPr lang="en-US" dirty="0"/>
              <a:t>Came thro' the jaws of Death, </a:t>
            </a:r>
            <a:endParaRPr lang="ru-RU" dirty="0"/>
          </a:p>
          <a:p>
            <a:r>
              <a:rPr lang="en-US" dirty="0"/>
              <a:t>Back from the mouth of Hell, </a:t>
            </a:r>
            <a:endParaRPr lang="ru-RU" dirty="0"/>
          </a:p>
          <a:p>
            <a:r>
              <a:rPr lang="en-US" dirty="0"/>
              <a:t>All that was left of them,   </a:t>
            </a:r>
            <a:endParaRPr lang="ru-RU" dirty="0"/>
          </a:p>
          <a:p>
            <a:r>
              <a:rPr lang="en-US" dirty="0"/>
              <a:t>Left of six hundred.  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When can their glory fade? </a:t>
            </a:r>
            <a:endParaRPr lang="ru-RU" dirty="0"/>
          </a:p>
          <a:p>
            <a:r>
              <a:rPr lang="en-US" dirty="0"/>
              <a:t>O the wild charge they made!   </a:t>
            </a:r>
            <a:endParaRPr lang="ru-RU" dirty="0"/>
          </a:p>
          <a:p>
            <a:r>
              <a:rPr lang="en-US" dirty="0"/>
              <a:t>All the world </a:t>
            </a:r>
            <a:r>
              <a:rPr lang="en-US" dirty="0" err="1"/>
              <a:t>wonder'd</a:t>
            </a:r>
            <a:r>
              <a:rPr lang="en-US" dirty="0"/>
              <a:t>. </a:t>
            </a:r>
            <a:endParaRPr lang="ru-RU" dirty="0"/>
          </a:p>
          <a:p>
            <a:r>
              <a:rPr lang="en-US" dirty="0" err="1"/>
              <a:t>Honour</a:t>
            </a:r>
            <a:r>
              <a:rPr lang="en-US" dirty="0"/>
              <a:t> the charge they made! </a:t>
            </a:r>
            <a:endParaRPr lang="ru-RU" dirty="0"/>
          </a:p>
          <a:p>
            <a:r>
              <a:rPr lang="en-US" dirty="0" err="1"/>
              <a:t>Honour</a:t>
            </a:r>
            <a:r>
              <a:rPr lang="en-US" dirty="0"/>
              <a:t> the Light Brigade,   </a:t>
            </a:r>
            <a:endParaRPr lang="ru-RU" dirty="0"/>
          </a:p>
          <a:p>
            <a:r>
              <a:rPr lang="en-US" dirty="0"/>
              <a:t>Noble six hundred!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84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056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Crossing the bar</a:t>
            </a:r>
            <a:endParaRPr lang="ru-RU" b="1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Sunset and evening star,</a:t>
            </a:r>
            <a:endParaRPr lang="ru-RU" dirty="0"/>
          </a:p>
          <a:p>
            <a:r>
              <a:rPr lang="en-US" dirty="0"/>
              <a:t>And one clear call for me!</a:t>
            </a:r>
            <a:endParaRPr lang="ru-RU" dirty="0"/>
          </a:p>
          <a:p>
            <a:r>
              <a:rPr lang="en-US" dirty="0"/>
              <a:t>And may there be no moaning of the bar,</a:t>
            </a:r>
            <a:endParaRPr lang="ru-RU" dirty="0"/>
          </a:p>
          <a:p>
            <a:r>
              <a:rPr lang="en-US" dirty="0"/>
              <a:t>When I put out to sea,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But such a tide as moving seems asleep,</a:t>
            </a:r>
            <a:endParaRPr lang="ru-RU" dirty="0"/>
          </a:p>
          <a:p>
            <a:r>
              <a:rPr lang="en-US" dirty="0"/>
              <a:t>Too full for sound and foam,</a:t>
            </a:r>
            <a:endParaRPr lang="ru-RU" dirty="0"/>
          </a:p>
          <a:p>
            <a:r>
              <a:rPr lang="en-US" dirty="0"/>
              <a:t>When that which drew from out the boundless deep</a:t>
            </a:r>
            <a:endParaRPr lang="ru-RU" dirty="0"/>
          </a:p>
          <a:p>
            <a:r>
              <a:rPr lang="en-US" dirty="0"/>
              <a:t>Turns again home.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Twilight and evening bell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en-US" dirty="0" smtClean="0"/>
              <a:t>And </a:t>
            </a:r>
            <a:r>
              <a:rPr lang="en-US" dirty="0"/>
              <a:t>after that the dark</a:t>
            </a:r>
            <a:r>
              <a:rPr lang="en-US" dirty="0" smtClean="0"/>
              <a:t>!</a:t>
            </a:r>
            <a:endParaRPr lang="ru-RU" dirty="0" smtClean="0"/>
          </a:p>
          <a:p>
            <a:r>
              <a:rPr lang="en-US" dirty="0" smtClean="0"/>
              <a:t>And </a:t>
            </a:r>
            <a:r>
              <a:rPr lang="en-US" dirty="0"/>
              <a:t>may there be no sadness of farewell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en-US" dirty="0" smtClean="0"/>
              <a:t>When </a:t>
            </a:r>
            <a:r>
              <a:rPr lang="en-US" dirty="0"/>
              <a:t>I embark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For </a:t>
            </a:r>
            <a:r>
              <a:rPr lang="en-US" dirty="0" err="1"/>
              <a:t>tho</a:t>
            </a:r>
            <a:r>
              <a:rPr lang="en-US" dirty="0"/>
              <a:t>' from out our </a:t>
            </a:r>
            <a:r>
              <a:rPr lang="en-US" dirty="0" err="1"/>
              <a:t>bourne</a:t>
            </a:r>
            <a:r>
              <a:rPr lang="en-US" dirty="0"/>
              <a:t> of Time and Place</a:t>
            </a:r>
            <a:endParaRPr lang="ru-RU" dirty="0"/>
          </a:p>
          <a:p>
            <a:r>
              <a:rPr lang="en-US" dirty="0"/>
              <a:t>The flood may bear me far,</a:t>
            </a:r>
            <a:endParaRPr lang="ru-RU" dirty="0"/>
          </a:p>
          <a:p>
            <a:r>
              <a:rPr lang="en-US" dirty="0"/>
              <a:t>I hope to see my Pilot face to face</a:t>
            </a:r>
            <a:endParaRPr lang="ru-RU" dirty="0"/>
          </a:p>
          <a:p>
            <a:r>
              <a:rPr lang="en-US" dirty="0"/>
              <a:t>When I have crossed the bar.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67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39"/>
            <a:ext cx="79928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Tears</a:t>
            </a:r>
            <a:r>
              <a:rPr lang="en-US" b="1" dirty="0"/>
              <a:t>, Idle Tears</a:t>
            </a:r>
            <a:r>
              <a:rPr lang="en-US" dirty="0"/>
              <a:t> 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sz="1600" dirty="0"/>
              <a:t>Tears, idle tears, I know not what they mean, </a:t>
            </a:r>
            <a:endParaRPr lang="ru-RU" sz="1600" dirty="0"/>
          </a:p>
          <a:p>
            <a:r>
              <a:rPr lang="en-US" sz="1600" dirty="0"/>
              <a:t>Tears from the depth of some divine despair </a:t>
            </a:r>
            <a:endParaRPr lang="ru-RU" sz="1600" dirty="0"/>
          </a:p>
          <a:p>
            <a:r>
              <a:rPr lang="en-US" sz="1600" dirty="0"/>
              <a:t>Rise in the heart, and gather to the eyes, </a:t>
            </a:r>
            <a:endParaRPr lang="ru-RU" sz="1600" dirty="0"/>
          </a:p>
          <a:p>
            <a:r>
              <a:rPr lang="en-US" sz="1600" dirty="0"/>
              <a:t>In looking on the happy autumn-fields, </a:t>
            </a:r>
            <a:endParaRPr lang="ru-RU" sz="1600" dirty="0"/>
          </a:p>
          <a:p>
            <a:r>
              <a:rPr lang="en-US" sz="1600" dirty="0"/>
              <a:t>And thinking of the days that are no more.     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sz="1600" dirty="0"/>
          </a:p>
          <a:p>
            <a:r>
              <a:rPr lang="en-US" sz="1600" dirty="0"/>
              <a:t>Fresh as the first beam glittering on a sail, </a:t>
            </a:r>
            <a:endParaRPr lang="ru-RU" sz="1600" dirty="0"/>
          </a:p>
          <a:p>
            <a:r>
              <a:rPr lang="en-US" sz="1600" dirty="0"/>
              <a:t>That brings our friends up from the underworld, </a:t>
            </a:r>
            <a:endParaRPr lang="ru-RU" sz="1600" dirty="0"/>
          </a:p>
          <a:p>
            <a:r>
              <a:rPr lang="en-US" sz="1600" dirty="0"/>
              <a:t>Sad as the last which reddens over one </a:t>
            </a:r>
            <a:endParaRPr lang="ru-RU" sz="1600" dirty="0"/>
          </a:p>
          <a:p>
            <a:r>
              <a:rPr lang="en-US" sz="1600" dirty="0"/>
              <a:t>That sinks with all we love below the verge; </a:t>
            </a:r>
            <a:endParaRPr lang="ru-RU" sz="1600" dirty="0"/>
          </a:p>
          <a:p>
            <a:r>
              <a:rPr lang="en-US" sz="1600" dirty="0"/>
              <a:t>So sad, so fresh, the days that are no more.     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sz="1600" dirty="0"/>
          </a:p>
          <a:p>
            <a:r>
              <a:rPr lang="en-US" sz="1600" dirty="0"/>
              <a:t>Ah, sad and strange as in dark summer dawns </a:t>
            </a:r>
            <a:endParaRPr lang="ru-RU" sz="1600" dirty="0"/>
          </a:p>
          <a:p>
            <a:r>
              <a:rPr lang="en-US" sz="1600" dirty="0"/>
              <a:t>The earliest pipe of half-</a:t>
            </a:r>
            <a:r>
              <a:rPr lang="en-US" sz="1600" dirty="0" err="1"/>
              <a:t>awaken'd</a:t>
            </a:r>
            <a:r>
              <a:rPr lang="en-US" sz="1600" dirty="0"/>
              <a:t> birds </a:t>
            </a:r>
            <a:endParaRPr lang="ru-RU" sz="1600" dirty="0"/>
          </a:p>
          <a:p>
            <a:r>
              <a:rPr lang="en-US" sz="1600" dirty="0"/>
              <a:t>To dying ears, when unto dying eyes </a:t>
            </a:r>
            <a:endParaRPr lang="ru-RU" sz="1600" dirty="0"/>
          </a:p>
          <a:p>
            <a:r>
              <a:rPr lang="en-US" sz="1600" dirty="0"/>
              <a:t>The casement slowly grows a glimmering square; </a:t>
            </a:r>
            <a:endParaRPr lang="ru-RU" sz="1600" dirty="0"/>
          </a:p>
          <a:p>
            <a:r>
              <a:rPr lang="en-US" sz="1600" dirty="0"/>
              <a:t>So sad, so strange, the days that are no more.     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sz="1600" dirty="0"/>
          </a:p>
          <a:p>
            <a:r>
              <a:rPr lang="en-US" sz="1600" dirty="0"/>
              <a:t>Dear as remembered kisses after death, </a:t>
            </a:r>
            <a:endParaRPr lang="ru-RU" sz="1600" dirty="0"/>
          </a:p>
          <a:p>
            <a:r>
              <a:rPr lang="en-US" sz="1600" dirty="0"/>
              <a:t>And sweet as those by hopeless fancy </a:t>
            </a:r>
            <a:r>
              <a:rPr lang="en-US" sz="1600" dirty="0" err="1"/>
              <a:t>feign'd</a:t>
            </a:r>
            <a:r>
              <a:rPr lang="en-US" sz="1600" dirty="0"/>
              <a:t> </a:t>
            </a:r>
            <a:endParaRPr lang="ru-RU" sz="1600" dirty="0"/>
          </a:p>
          <a:p>
            <a:r>
              <a:rPr lang="en-US" sz="1600" dirty="0"/>
              <a:t>On lips that are for others; deep as love, </a:t>
            </a:r>
            <a:endParaRPr lang="ru-RU" sz="1600" dirty="0"/>
          </a:p>
          <a:p>
            <a:r>
              <a:rPr lang="en-US" sz="1600" dirty="0"/>
              <a:t>Deep as first love, and wild with all regret; </a:t>
            </a:r>
            <a:endParaRPr lang="ru-RU" sz="1600" dirty="0"/>
          </a:p>
          <a:p>
            <a:r>
              <a:rPr lang="en-US" sz="1600" dirty="0"/>
              <a:t>O Death in Life, the days that are no more!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75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dirty="0" smtClean="0"/>
              <a:t>Перевод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68052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Tears</a:t>
            </a:r>
            <a:r>
              <a:rPr lang="en-US" dirty="0"/>
              <a:t>, idle tears, I know not what they mean, 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Tears from the depth of some divine despair 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Rise in the heart, and gather to the eyes, 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In looking on the happy autumn-fields, 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And thinking of the days that are no more.    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Fresh as the first beam glittering on a sail, 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That brings our friends up from the underworld, 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Sad as the last which reddens over one 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That sinks with all we love below the verge; 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So sad, so fresh, the days that are no more.    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Ah, sad and strange as in dark summer dawns 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The earliest pipe of half-</a:t>
            </a:r>
            <a:r>
              <a:rPr lang="en-US" dirty="0" err="1"/>
              <a:t>awaken'd</a:t>
            </a:r>
            <a:r>
              <a:rPr lang="en-US" dirty="0"/>
              <a:t> birds 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To dying ears, when unto dying eyes 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The casement slowly grows a glimmering square; 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So sad, so strange, the days that are no more.    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Dear as remembered kisses after death, 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And sweet as those by hopeless fancy </a:t>
            </a:r>
            <a:r>
              <a:rPr lang="en-US" dirty="0" err="1"/>
              <a:t>feign'd</a:t>
            </a:r>
            <a:r>
              <a:rPr lang="en-US" dirty="0"/>
              <a:t>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On lips that are for others; deep as love, 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Deep as first love, and wild with all regret; 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O Death in Life, the days that are no more!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83968" y="1124744"/>
            <a:ext cx="4752528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О слезы, слезы, </a:t>
            </a:r>
            <a:r>
              <a:rPr lang="ru-RU" dirty="0" smtClean="0"/>
              <a:t>что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в вас, я не знаю,</a:t>
            </a:r>
          </a:p>
          <a:p>
            <a:pPr marL="0" indent="0">
              <a:buNone/>
            </a:pPr>
            <a:r>
              <a:rPr lang="ru-RU" dirty="0" smtClean="0"/>
              <a:t>Из </a:t>
            </a:r>
            <a:r>
              <a:rPr lang="ru-RU" dirty="0"/>
              <a:t>глубины какой-то высшей боли</a:t>
            </a:r>
          </a:p>
          <a:p>
            <a:pPr marL="0" indent="0">
              <a:buNone/>
            </a:pPr>
            <a:r>
              <a:rPr lang="ru-RU" dirty="0" smtClean="0"/>
              <a:t>Вы </a:t>
            </a:r>
            <a:r>
              <a:rPr lang="ru-RU" dirty="0"/>
              <a:t>к сердцу подступаете, к глазам,</a:t>
            </a:r>
          </a:p>
          <a:p>
            <a:pPr marL="0" indent="0">
              <a:buNone/>
            </a:pPr>
            <a:r>
              <a:rPr lang="en-US" dirty="0" err="1" smtClean="0"/>
              <a:t>Глядящим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желтеющие</a:t>
            </a:r>
            <a:r>
              <a:rPr lang="en-US" dirty="0"/>
              <a:t> </a:t>
            </a:r>
            <a:r>
              <a:rPr lang="en-US" dirty="0" err="1"/>
              <a:t>нивы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призрак дней, которых больше нет.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Вы </a:t>
            </a:r>
            <a:r>
              <a:rPr lang="ru-RU" dirty="0"/>
              <a:t>свежи, словно первый луч, что глянул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корабле, любимых нам вернувшем,</a:t>
            </a:r>
          </a:p>
          <a:p>
            <a:pPr marL="0" indent="0">
              <a:buNone/>
            </a:pPr>
            <a:r>
              <a:rPr lang="ru-RU" dirty="0" smtClean="0"/>
              <a:t>Вы </a:t>
            </a:r>
            <a:r>
              <a:rPr lang="ru-RU" dirty="0"/>
              <a:t>грустны, как последний луч, вдали,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корабле, увлекшем наше счастье,</a:t>
            </a:r>
          </a:p>
          <a:p>
            <a:pPr marL="0" indent="0">
              <a:buNone/>
            </a:pPr>
            <a:r>
              <a:rPr lang="ru-RU" dirty="0" smtClean="0"/>
              <a:t>Так </a:t>
            </a:r>
            <a:r>
              <a:rPr lang="ru-RU" dirty="0"/>
              <a:t>грустны дни, которых больше нет.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О </a:t>
            </a:r>
            <a:r>
              <a:rPr lang="ru-RU" dirty="0"/>
              <a:t>странно-грустны, как в рассвете летнем</a:t>
            </a:r>
          </a:p>
          <a:p>
            <a:pPr marL="0" indent="0">
              <a:buNone/>
            </a:pPr>
            <a:r>
              <a:rPr lang="ru-RU" dirty="0" smtClean="0"/>
              <a:t>Крик </a:t>
            </a:r>
            <a:r>
              <a:rPr lang="ru-RU" dirty="0"/>
              <a:t>сонных птиц, сквозь сон поющих песню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гаснущего слуха, в час, когда</a:t>
            </a:r>
          </a:p>
          <a:p>
            <a:pPr marL="0" indent="0">
              <a:buNone/>
            </a:pPr>
            <a:r>
              <a:rPr lang="ru-RU" dirty="0" smtClean="0"/>
              <a:t>Горит </a:t>
            </a:r>
            <a:r>
              <a:rPr lang="ru-RU" dirty="0"/>
              <a:t>окно для гаснущего взора,</a:t>
            </a:r>
          </a:p>
          <a:p>
            <a:pPr marL="0" indent="0">
              <a:buNone/>
            </a:pPr>
            <a:r>
              <a:rPr lang="ru-RU" dirty="0" smtClean="0"/>
              <a:t>Так </a:t>
            </a:r>
            <a:r>
              <a:rPr lang="ru-RU" dirty="0"/>
              <a:t>странны дни, которых больше нет.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Желанные</a:t>
            </a:r>
            <a:r>
              <a:rPr lang="ru-RU" dirty="0"/>
              <a:t>, как сладость поцелуев,</a:t>
            </a:r>
          </a:p>
          <a:p>
            <a:pPr marL="0" indent="0">
              <a:buNone/>
            </a:pPr>
            <a:r>
              <a:rPr lang="ru-RU" dirty="0" smtClean="0"/>
              <a:t>Как </a:t>
            </a:r>
            <a:r>
              <a:rPr lang="ru-RU" dirty="0"/>
              <a:t>сладость ласк, что мыслим мы с </a:t>
            </a:r>
            <a:r>
              <a:rPr lang="ru-RU" dirty="0" err="1" smtClean="0"/>
              <a:t>тоскою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чуждых нам устах, - и как любовь,</a:t>
            </a:r>
          </a:p>
          <a:p>
            <a:pPr marL="0" indent="0">
              <a:buNone/>
            </a:pPr>
            <a:r>
              <a:rPr lang="ru-RU" dirty="0" smtClean="0"/>
              <a:t>Как </a:t>
            </a:r>
            <a:r>
              <a:rPr lang="ru-RU" dirty="0"/>
              <a:t>первая любовь, безумны, страстны,</a:t>
            </a:r>
          </a:p>
          <a:p>
            <a:pPr marL="0" indent="0">
              <a:buNone/>
            </a:pPr>
            <a:r>
              <a:rPr lang="ru-RU" smtClean="0"/>
              <a:t>Смерть </a:t>
            </a:r>
            <a:r>
              <a:rPr lang="ru-RU" dirty="0"/>
              <a:t>в жизни, дни, которых больше нет.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920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88</Words>
  <Application>Microsoft Office PowerPoint</Application>
  <PresentationFormat>Экран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Alfred, Lord Tennyson 1809 - 1892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Alfred, Lord Tennyson 1809 - 1892</dc:title>
  <dc:creator>Tsfasman</dc:creator>
  <cp:lastModifiedBy>Tsfasman</cp:lastModifiedBy>
  <cp:revision>10</cp:revision>
  <dcterms:created xsi:type="dcterms:W3CDTF">2012-02-29T14:49:44Z</dcterms:created>
  <dcterms:modified xsi:type="dcterms:W3CDTF">2012-02-29T19:06:22Z</dcterms:modified>
</cp:coreProperties>
</file>