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8" r:id="rId4"/>
    <p:sldId id="279" r:id="rId5"/>
    <p:sldId id="280" r:id="rId6"/>
    <p:sldId id="274" r:id="rId7"/>
    <p:sldId id="260" r:id="rId8"/>
    <p:sldId id="277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753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25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4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7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23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7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69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91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25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15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17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98600"/>
            <a:ext cx="7772400" cy="1470025"/>
          </a:xfrm>
        </p:spPr>
        <p:txBody>
          <a:bodyPr/>
          <a:lstStyle/>
          <a:p>
            <a:r>
              <a:rPr lang="en-US" dirty="0"/>
              <a:t>William Makepeace Thackeray (</a:t>
            </a:r>
            <a:r>
              <a:rPr lang="en-US" dirty="0" smtClean="0"/>
              <a:t>1811–</a:t>
            </a:r>
            <a:r>
              <a:rPr lang="ru-RU" dirty="0" smtClean="0"/>
              <a:t>18</a:t>
            </a:r>
            <a:r>
              <a:rPr lang="en-US" dirty="0" smtClean="0"/>
              <a:t>63</a:t>
            </a:r>
            <a:r>
              <a:rPr lang="en-US" dirty="0"/>
              <a:t>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72" y="3008815"/>
            <a:ext cx="3024336" cy="377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12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392428"/>
              </p:ext>
            </p:extLst>
          </p:nvPr>
        </p:nvGraphicFramePr>
        <p:xfrm>
          <a:off x="467544" y="33327"/>
          <a:ext cx="8352928" cy="6705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176464"/>
                <a:gridCol w="4176464"/>
              </a:tblGrid>
              <a:tr h="6120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Indeed, a rich and </a:t>
                      </a:r>
                      <a:r>
                        <a:rPr lang="en-US" sz="1600" dirty="0" err="1" smtClean="0"/>
                        <a:t>savoury</a:t>
                      </a:r>
                      <a:r>
                        <a:rPr lang="en-US" sz="1600" dirty="0" smtClean="0"/>
                        <a:t> stew 'tis;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true philosophers, methinks,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Who love all sorts of natural beauties,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Should love good victuals and good drinks.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Cordelier or Benedictine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Might gladly sure his lot embrace,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Nor find a fast-day too afflicting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Which served him up a Bouillabaisse.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 wonder if the house still there is?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Yes, here the lamp is, as before;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 smiling red-cheeked </a:t>
                      </a:r>
                      <a:r>
                        <a:rPr lang="en-US" sz="1600" dirty="0" err="1" smtClean="0"/>
                        <a:t>écaillère</a:t>
                      </a:r>
                      <a:r>
                        <a:rPr lang="en-US" sz="1600" dirty="0" smtClean="0"/>
                        <a:t> is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Still opening oysters at the door.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Is </a:t>
                      </a:r>
                      <a:r>
                        <a:rPr lang="en-US" sz="1600" dirty="0" err="1" smtClean="0"/>
                        <a:t>Terré</a:t>
                      </a:r>
                      <a:r>
                        <a:rPr lang="en-US" sz="1600" dirty="0" smtClean="0"/>
                        <a:t> still alive and able?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 recollect his droll grimace;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He'd come and smile before your table,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hope you liked your Bouillabaisse.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 enter,--nothing's changed or older.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"How's Monsieur </a:t>
                      </a:r>
                      <a:r>
                        <a:rPr lang="en-US" sz="1600" dirty="0" err="1" smtClean="0"/>
                        <a:t>Terré</a:t>
                      </a:r>
                      <a:r>
                        <a:rPr lang="en-US" sz="1600" dirty="0" smtClean="0"/>
                        <a:t>, waiter, pray?"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 waiter stares and shrugs his shoulder,--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"Monsieur is dead this many a day."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"It is the lot of saint and sinner;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 So honest </a:t>
                      </a:r>
                      <a:r>
                        <a:rPr lang="en-US" sz="1600" dirty="0" err="1" smtClean="0"/>
                        <a:t>Terré's</a:t>
                      </a:r>
                      <a:r>
                        <a:rPr lang="en-US" sz="1600" dirty="0" smtClean="0"/>
                        <a:t> run his race."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"What will Monsieur require for dinner?"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"Say, do you still cook Bouillabaisse?"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Да, это редкостное блюдо!</a:t>
                      </a:r>
                    </a:p>
                    <a:p>
                      <a:r>
                        <a:rPr lang="ru-RU" sz="1600" dirty="0" smtClean="0"/>
                        <a:t>Философ</a:t>
                      </a:r>
                      <a:r>
                        <a:rPr lang="ru-RU" sz="1600" baseline="0" dirty="0" smtClean="0"/>
                        <a:t> истинный, по мне,</a:t>
                      </a:r>
                    </a:p>
                    <a:p>
                      <a:r>
                        <a:rPr lang="ru-RU" sz="1600" baseline="0" dirty="0" smtClean="0"/>
                        <a:t>Обязан чтить природы чудо:</a:t>
                      </a:r>
                    </a:p>
                    <a:p>
                      <a:r>
                        <a:rPr lang="ru-RU" sz="1600" baseline="0" dirty="0" smtClean="0"/>
                        <a:t>Знать вкус в еде и толк в вине.</a:t>
                      </a:r>
                    </a:p>
                    <a:p>
                      <a:r>
                        <a:rPr lang="ru-RU" sz="1600" baseline="0" dirty="0" err="1" smtClean="0"/>
                        <a:t>Бенедектинец</a:t>
                      </a:r>
                      <a:r>
                        <a:rPr lang="ru-RU" sz="1600" baseline="0" dirty="0" smtClean="0"/>
                        <a:t> с братом бедным</a:t>
                      </a:r>
                    </a:p>
                    <a:p>
                      <a:r>
                        <a:rPr lang="ru-RU" sz="1600" baseline="0" dirty="0" smtClean="0"/>
                        <a:t>Легко несли б свой тяжкий крест</a:t>
                      </a:r>
                    </a:p>
                    <a:p>
                      <a:r>
                        <a:rPr lang="ru-RU" sz="1600" baseline="0" dirty="0" smtClean="0"/>
                        <a:t>И даже пост сочли б невредным</a:t>
                      </a:r>
                    </a:p>
                    <a:p>
                      <a:r>
                        <a:rPr lang="ru-RU" sz="1600" baseline="0" dirty="0" smtClean="0"/>
                        <a:t>В который ели б </a:t>
                      </a:r>
                      <a:r>
                        <a:rPr lang="ru-RU" sz="1600" baseline="0" dirty="0" err="1" smtClean="0"/>
                        <a:t>буйабесс</a:t>
                      </a:r>
                      <a:r>
                        <a:rPr lang="ru-RU" sz="1600" baseline="0" dirty="0" smtClean="0"/>
                        <a:t>.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А цел ли дом? Я опасаюсь …</a:t>
                      </a:r>
                    </a:p>
                    <a:p>
                      <a:r>
                        <a:rPr lang="ru-RU" sz="1600" baseline="0" dirty="0" smtClean="0"/>
                        <a:t>Нет, вот и лампа, как тогда.</a:t>
                      </a:r>
                    </a:p>
                    <a:p>
                      <a:r>
                        <a:rPr lang="ru-RU" sz="1600" baseline="0" dirty="0" smtClean="0"/>
                        <a:t> В дверях служанка, улыбаясь,</a:t>
                      </a:r>
                    </a:p>
                    <a:p>
                      <a:r>
                        <a:rPr lang="ru-RU" sz="1600" baseline="0" dirty="0" smtClean="0"/>
                        <a:t>Вскрывает устриц, как всегда.</a:t>
                      </a:r>
                    </a:p>
                    <a:p>
                      <a:r>
                        <a:rPr lang="ru-RU" sz="1600" baseline="0" dirty="0" smtClean="0"/>
                        <a:t>Но жив ли сам Терре? Признаться,</a:t>
                      </a:r>
                    </a:p>
                    <a:p>
                      <a:r>
                        <a:rPr lang="ru-RU" sz="1600" baseline="0" dirty="0" smtClean="0"/>
                        <a:t>С забавной рожей старый бес</a:t>
                      </a:r>
                    </a:p>
                    <a:p>
                      <a:r>
                        <a:rPr lang="ru-RU" sz="1600" baseline="0" dirty="0" smtClean="0"/>
                        <a:t>Бывало подходил справляться,</a:t>
                      </a:r>
                    </a:p>
                    <a:p>
                      <a:r>
                        <a:rPr lang="ru-RU" sz="1600" baseline="0" dirty="0" smtClean="0"/>
                        <a:t>Как мы находим </a:t>
                      </a:r>
                      <a:r>
                        <a:rPr lang="ru-RU" sz="1600" baseline="0" dirty="0" err="1" smtClean="0"/>
                        <a:t>буйбесс</a:t>
                      </a:r>
                      <a:r>
                        <a:rPr lang="ru-RU" sz="1600" baseline="0" dirty="0" smtClean="0"/>
                        <a:t>.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Вхожу. Всё также, неизменно.</a:t>
                      </a:r>
                    </a:p>
                    <a:p>
                      <a:r>
                        <a:rPr lang="ru-RU" sz="1600" baseline="0" dirty="0" smtClean="0"/>
                        <a:t>«Ну как месьё Терре сейчас?»</a:t>
                      </a:r>
                    </a:p>
                    <a:p>
                      <a:r>
                        <a:rPr lang="ru-RU" sz="1600" baseline="0" dirty="0" smtClean="0"/>
                        <a:t>Лакей глядит недоуменно:</a:t>
                      </a:r>
                    </a:p>
                    <a:p>
                      <a:r>
                        <a:rPr lang="ru-RU" sz="1600" baseline="0" dirty="0" smtClean="0"/>
                        <a:t>«Месьё давно уж нет средь нас».</a:t>
                      </a:r>
                    </a:p>
                    <a:p>
                      <a:r>
                        <a:rPr lang="ru-RU" sz="1600" baseline="0" dirty="0" smtClean="0"/>
                        <a:t>«Что ж, зол и благ туда ж приедут,</a:t>
                      </a:r>
                    </a:p>
                    <a:p>
                      <a:r>
                        <a:rPr lang="ru-RU" sz="1600" baseline="0" dirty="0" smtClean="0"/>
                        <a:t>Итак, Терре с лошадки слез».</a:t>
                      </a:r>
                    </a:p>
                    <a:p>
                      <a:r>
                        <a:rPr lang="ru-RU" sz="1600" baseline="0" dirty="0" smtClean="0"/>
                        <a:t>«Что выберет месьё к обеду?»</a:t>
                      </a:r>
                    </a:p>
                    <a:p>
                      <a:r>
                        <a:rPr lang="ru-RU" sz="1600" baseline="0" dirty="0" smtClean="0"/>
                        <a:t>«У вас готовят </a:t>
                      </a:r>
                      <a:r>
                        <a:rPr lang="ru-RU" sz="1600" baseline="0" dirty="0" err="1" smtClean="0"/>
                        <a:t>буйабесс</a:t>
                      </a:r>
                      <a:r>
                        <a:rPr lang="ru-RU" sz="1600" baseline="0" dirty="0" smtClean="0"/>
                        <a:t>?» 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5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377814"/>
              </p:ext>
            </p:extLst>
          </p:nvPr>
        </p:nvGraphicFramePr>
        <p:xfrm>
          <a:off x="467544" y="33327"/>
          <a:ext cx="8352928" cy="6431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92488"/>
                <a:gridCol w="3960440"/>
              </a:tblGrid>
              <a:tr h="6120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"Oh, </a:t>
                      </a:r>
                      <a:r>
                        <a:rPr lang="en-US" sz="1600" dirty="0" err="1" smtClean="0"/>
                        <a:t>oui</a:t>
                      </a:r>
                      <a:r>
                        <a:rPr lang="en-US" sz="1600" dirty="0" smtClean="0"/>
                        <a:t>, Monsieur," 's the waiter's answer,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</a:t>
                      </a:r>
                      <a:r>
                        <a:rPr lang="en-US" sz="1600" dirty="0" err="1" smtClean="0"/>
                        <a:t>Quel</a:t>
                      </a:r>
                      <a:r>
                        <a:rPr lang="en-US" sz="1600" dirty="0" smtClean="0"/>
                        <a:t> vin Monsieur desire-t-</a:t>
                      </a:r>
                      <a:r>
                        <a:rPr lang="en-US" sz="1600" dirty="0" err="1" smtClean="0"/>
                        <a:t>il</a:t>
                      </a:r>
                      <a:r>
                        <a:rPr lang="en-US" sz="1600" dirty="0" smtClean="0"/>
                        <a:t>?"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"Tell me a good one."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"That I can, sir: The </a:t>
                      </a:r>
                      <a:r>
                        <a:rPr lang="en-US" sz="1600" dirty="0" err="1" smtClean="0"/>
                        <a:t>chambertin</a:t>
                      </a:r>
                      <a:r>
                        <a:rPr lang="en-US" sz="1600" dirty="0" smtClean="0"/>
                        <a:t> with yellow seal."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"So </a:t>
                      </a:r>
                      <a:r>
                        <a:rPr lang="en-US" sz="1600" dirty="0" err="1" smtClean="0"/>
                        <a:t>Terré's</a:t>
                      </a:r>
                      <a:r>
                        <a:rPr lang="en-US" sz="1600" dirty="0" smtClean="0"/>
                        <a:t> gone," I say, and sink in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My old </a:t>
                      </a:r>
                      <a:r>
                        <a:rPr lang="en-US" sz="1600" dirty="0" err="1" smtClean="0"/>
                        <a:t>accustom'd</a:t>
                      </a:r>
                      <a:r>
                        <a:rPr lang="en-US" sz="1600" dirty="0" smtClean="0"/>
                        <a:t> corner-place;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"He's done with feasting and with drinking,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With Burgundy and Bouillabaisse."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My old accustomed corner here is,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 table still is in the nook;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Ah! </a:t>
                      </a:r>
                      <a:r>
                        <a:rPr lang="en-US" sz="1600" dirty="0" err="1" smtClean="0"/>
                        <a:t>vanish'd</a:t>
                      </a:r>
                      <a:r>
                        <a:rPr lang="en-US" sz="1600" dirty="0" smtClean="0"/>
                        <a:t> many a busy year is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This well-known chair since last I took.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When first I saw ye, </a:t>
                      </a:r>
                      <a:r>
                        <a:rPr lang="en-US" sz="1600" dirty="0" err="1" smtClean="0"/>
                        <a:t>cari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luoghi</a:t>
                      </a:r>
                      <a:r>
                        <a:rPr lang="en-US" sz="1600" dirty="0" smtClean="0"/>
                        <a:t>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I'd scarce a beard upon my face,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now a grizzled, grim old fogy,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 sit and wait for Bouillabaisse.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Where are you, old companions trusty,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Of early days here met to dine?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Come, waiter! quick, a flagon crusty;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I'll pledge them in the good old wine.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 kind old voices and old faces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My memory can quick retrace;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Around the board they take their places,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share the wine and Bouillabaisse.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</a:t>
                      </a:r>
                      <a:r>
                        <a:rPr lang="en-US" sz="1600" dirty="0" smtClean="0"/>
                        <a:t>Oh, </a:t>
                      </a:r>
                      <a:r>
                        <a:rPr lang="en-US" sz="1600" dirty="0" err="1" smtClean="0"/>
                        <a:t>oui</a:t>
                      </a:r>
                      <a:r>
                        <a:rPr lang="en-US" sz="1600" dirty="0" smtClean="0"/>
                        <a:t>, Monsieur</a:t>
                      </a:r>
                      <a:r>
                        <a:rPr lang="ru-RU" sz="1600" dirty="0" smtClean="0"/>
                        <a:t>»</a:t>
                      </a:r>
                      <a:r>
                        <a:rPr lang="en-US" sz="1600" dirty="0" smtClean="0"/>
                        <a:t> </a:t>
                      </a:r>
                      <a:r>
                        <a:rPr lang="ru-RU" sz="1600" dirty="0" smtClean="0"/>
                        <a:t>– он отвечает</a:t>
                      </a:r>
                    </a:p>
                    <a:p>
                      <a:r>
                        <a:rPr lang="ru-RU" sz="1600" dirty="0" smtClean="0"/>
                        <a:t>«</a:t>
                      </a:r>
                      <a:r>
                        <a:rPr lang="en-US" sz="1600" dirty="0" err="1" smtClean="0"/>
                        <a:t>Quel</a:t>
                      </a:r>
                      <a:r>
                        <a:rPr lang="en-US" sz="1600" dirty="0" smtClean="0"/>
                        <a:t> vin Monsieur desire-t-</a:t>
                      </a:r>
                      <a:r>
                        <a:rPr lang="en-US" sz="1600" dirty="0" err="1" smtClean="0"/>
                        <a:t>il</a:t>
                      </a:r>
                      <a:r>
                        <a:rPr lang="en-US" sz="1600" dirty="0" smtClean="0"/>
                        <a:t>?</a:t>
                      </a:r>
                      <a:r>
                        <a:rPr lang="ru-RU" sz="1600" dirty="0" smtClean="0"/>
                        <a:t>»</a:t>
                      </a:r>
                    </a:p>
                    <a:p>
                      <a:r>
                        <a:rPr lang="ru-RU" sz="1600" dirty="0" smtClean="0"/>
                        <a:t>«Получше». – «Есть, в таком</a:t>
                      </a:r>
                      <a:r>
                        <a:rPr lang="ru-RU" sz="1600" baseline="0" dirty="0" smtClean="0"/>
                        <a:t> случае,</a:t>
                      </a:r>
                    </a:p>
                    <a:p>
                      <a:r>
                        <a:rPr lang="ru-RU" sz="1600" baseline="0" dirty="0" smtClean="0"/>
                        <a:t>Вам </a:t>
                      </a:r>
                      <a:r>
                        <a:rPr lang="ru-RU" sz="1600" baseline="0" dirty="0" err="1" smtClean="0"/>
                        <a:t>Шамбертен</a:t>
                      </a:r>
                      <a:r>
                        <a:rPr lang="ru-RU" sz="1600" baseline="0" dirty="0" smtClean="0"/>
                        <a:t> не принести ль?»</a:t>
                      </a:r>
                    </a:p>
                    <a:p>
                      <a:r>
                        <a:rPr lang="ru-RU" sz="1600" baseline="0" dirty="0" smtClean="0"/>
                        <a:t>«Терре уж нет», и у камина</a:t>
                      </a:r>
                    </a:p>
                    <a:p>
                      <a:r>
                        <a:rPr lang="ru-RU" sz="1600" baseline="0" dirty="0" smtClean="0"/>
                        <a:t>Ищу любимое из мест.</a:t>
                      </a:r>
                    </a:p>
                    <a:p>
                      <a:r>
                        <a:rPr lang="ru-RU" sz="1600" baseline="0" dirty="0" smtClean="0"/>
                        <a:t>«Оставил он пиры и вина,</a:t>
                      </a:r>
                    </a:p>
                    <a:p>
                      <a:r>
                        <a:rPr lang="ru-RU" sz="1600" baseline="0" dirty="0" smtClean="0"/>
                        <a:t>Бургундское и </a:t>
                      </a:r>
                      <a:r>
                        <a:rPr lang="ru-RU" sz="1600" baseline="0" dirty="0" err="1" smtClean="0"/>
                        <a:t>буйабесс</a:t>
                      </a:r>
                      <a:r>
                        <a:rPr lang="ru-RU" sz="1600" baseline="0" dirty="0" smtClean="0"/>
                        <a:t>!»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Вот мой привычный угол зала, </a:t>
                      </a:r>
                    </a:p>
                    <a:p>
                      <a:r>
                        <a:rPr lang="ru-RU" sz="1600" baseline="0" dirty="0" smtClean="0"/>
                        <a:t>В углу стоит, как прежде, стол.</a:t>
                      </a:r>
                    </a:p>
                    <a:p>
                      <a:r>
                        <a:rPr lang="ru-RU" sz="1600" baseline="0" dirty="0" smtClean="0"/>
                        <a:t>Здесь стул, где я сидел бывало …</a:t>
                      </a:r>
                    </a:p>
                    <a:p>
                      <a:r>
                        <a:rPr lang="ru-RU" sz="1600" baseline="0" dirty="0" smtClean="0"/>
                        <a:t>Который год с тех пор пошел?</a:t>
                      </a:r>
                    </a:p>
                    <a:p>
                      <a:r>
                        <a:rPr lang="ru-RU" sz="1600" baseline="0" dirty="0" smtClean="0"/>
                        <a:t>Впервые вас, </a:t>
                      </a:r>
                      <a:r>
                        <a:rPr lang="en-US" sz="1600" dirty="0" err="1" smtClean="0"/>
                        <a:t>cari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luoghi</a:t>
                      </a:r>
                      <a:r>
                        <a:rPr lang="en-US" sz="1600" dirty="0" smtClean="0"/>
                        <a:t>,</a:t>
                      </a:r>
                      <a:endParaRPr lang="ru-RU" sz="1600" dirty="0" smtClean="0"/>
                    </a:p>
                    <a:p>
                      <a:r>
                        <a:rPr lang="ru-RU" sz="1600" dirty="0" smtClean="0"/>
                        <a:t>Безусый</a:t>
                      </a:r>
                      <a:r>
                        <a:rPr lang="ru-RU" sz="1600" baseline="0" dirty="0" smtClean="0"/>
                        <a:t> увидал балбес.</a:t>
                      </a:r>
                    </a:p>
                    <a:p>
                      <a:r>
                        <a:rPr lang="ru-RU" sz="1600" baseline="0" dirty="0" smtClean="0"/>
                        <a:t>Теперь старик седой и строгий</a:t>
                      </a:r>
                    </a:p>
                    <a:p>
                      <a:r>
                        <a:rPr lang="ru-RU" sz="1600" baseline="0" dirty="0" smtClean="0"/>
                        <a:t>Сижу и жду я </a:t>
                      </a:r>
                      <a:r>
                        <a:rPr lang="ru-RU" sz="1600" baseline="0" dirty="0" err="1" smtClean="0"/>
                        <a:t>буйабесс</a:t>
                      </a:r>
                      <a:r>
                        <a:rPr lang="ru-RU" sz="1600" baseline="0" dirty="0" smtClean="0"/>
                        <a:t>.</a:t>
                      </a:r>
                    </a:p>
                    <a:p>
                      <a:endParaRPr lang="ru-RU" sz="1600" baseline="0" dirty="0" smtClean="0"/>
                    </a:p>
                    <a:p>
                      <a:r>
                        <a:rPr lang="ru-RU" sz="1600" baseline="0" dirty="0" smtClean="0"/>
                        <a:t>Где ты теперь, круг дружбы пылкой,</a:t>
                      </a:r>
                    </a:p>
                    <a:p>
                      <a:r>
                        <a:rPr lang="ru-RU" sz="1600" baseline="0" dirty="0" smtClean="0"/>
                        <a:t>В обед сбиравшийся давно.</a:t>
                      </a:r>
                    </a:p>
                    <a:p>
                      <a:r>
                        <a:rPr lang="ru-RU" sz="1600" baseline="0" dirty="0" smtClean="0"/>
                        <a:t>Эй, малый сбегай за бутылкой, -</a:t>
                      </a:r>
                    </a:p>
                    <a:p>
                      <a:r>
                        <a:rPr lang="ru-RU" sz="1600" baseline="0" dirty="0" smtClean="0"/>
                        <a:t>В честь дружбы – старое вино.</a:t>
                      </a:r>
                    </a:p>
                    <a:p>
                      <a:r>
                        <a:rPr lang="ru-RU" sz="1600" baseline="0" dirty="0" smtClean="0"/>
                        <a:t>Припомню быстрой чередою</a:t>
                      </a:r>
                    </a:p>
                    <a:p>
                      <a:r>
                        <a:rPr lang="ru-RU" sz="1600" baseline="0" dirty="0" smtClean="0"/>
                        <a:t>Звук голосов и вид повес:</a:t>
                      </a:r>
                    </a:p>
                    <a:p>
                      <a:r>
                        <a:rPr lang="ru-RU" sz="1600" baseline="0" dirty="0" smtClean="0"/>
                        <a:t>За стол садятся, чтоб со мною</a:t>
                      </a:r>
                    </a:p>
                    <a:p>
                      <a:r>
                        <a:rPr lang="ru-RU" sz="1600" baseline="0" dirty="0" smtClean="0"/>
                        <a:t>Делить вино и </a:t>
                      </a:r>
                      <a:r>
                        <a:rPr lang="ru-RU" sz="1600" baseline="0" dirty="0" err="1" smtClean="0"/>
                        <a:t>буйабесс</a:t>
                      </a:r>
                      <a:r>
                        <a:rPr lang="ru-RU" sz="1600" baseline="0" dirty="0" smtClean="0"/>
                        <a:t>.</a:t>
                      </a:r>
                      <a:endParaRPr lang="ru-RU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932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35346"/>
              </p:ext>
            </p:extLst>
          </p:nvPr>
        </p:nvGraphicFramePr>
        <p:xfrm>
          <a:off x="467544" y="33327"/>
          <a:ext cx="8352928" cy="64312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392488"/>
                <a:gridCol w="3960440"/>
              </a:tblGrid>
              <a:tr h="61206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There's Jack has made a wondrous marriage;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There's laughing Tom is laughing yet;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There's brave Augustus drives his carriage;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There's poor old Fred in the </a:t>
                      </a:r>
                      <a:r>
                        <a:rPr lang="en-US" sz="1600" i="1" dirty="0" smtClean="0"/>
                        <a:t>Gazette</a:t>
                      </a:r>
                      <a:r>
                        <a:rPr lang="en-US" sz="1600" dirty="0" smtClean="0"/>
                        <a:t>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O'er James's head the grass is growing.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Good Lord! the world has wagged apace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Since here we set the claret flowing,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drank, and ate the Bouillabaisse.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Ah me! how quick the days are flitting!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 mind me of a time that's gone,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When here I'd sit, as now I'm sitting,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In this same place,--but not alone.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 fair young face was nestled near me,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 dear, dear face looked fondly up,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sweetly spoke and smiled to cheer me!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There's no one now to share my cup.</a:t>
                      </a:r>
                      <a:br>
                        <a:rPr lang="en-US" sz="1600" dirty="0" smtClean="0"/>
                      </a:br>
                      <a:r>
                        <a:rPr lang="ru-RU" sz="1600" dirty="0" smtClean="0"/>
                        <a:t>                      </a:t>
                      </a:r>
                      <a:r>
                        <a:rPr lang="en-US" sz="1600" dirty="0" smtClean="0"/>
                        <a:t>* * * * * * *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 drink it as the Fates ordain it.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Come fill it, and have done with rhymes;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Fill up the lonely glass, and drain it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In memory of dear old times.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Welcome the wine, </a:t>
                      </a:r>
                      <a:r>
                        <a:rPr lang="en-US" sz="1600" dirty="0" err="1" smtClean="0"/>
                        <a:t>whate'er</a:t>
                      </a:r>
                      <a:r>
                        <a:rPr lang="en-US" sz="1600" dirty="0" smtClean="0"/>
                        <a:t> the seal is;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And sit you down and say your grace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With thankful heart, </a:t>
                      </a:r>
                      <a:r>
                        <a:rPr lang="en-US" sz="1600" dirty="0" err="1" smtClean="0"/>
                        <a:t>whate'er</a:t>
                      </a:r>
                      <a:r>
                        <a:rPr lang="en-US" sz="1600" dirty="0" smtClean="0"/>
                        <a:t> the meal is.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Here comes the smoking Bouillabaisse.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 счастлив Джек с женитьбой этой,</a:t>
                      </a:r>
                    </a:p>
                    <a:p>
                      <a:r>
                        <a:rPr lang="ru-RU" sz="1600" dirty="0" smtClean="0"/>
                        <a:t>Весёлый</a:t>
                      </a:r>
                      <a:r>
                        <a:rPr lang="ru-RU" sz="1600" baseline="0" dirty="0" smtClean="0"/>
                        <a:t> Том смешит весь свет,</a:t>
                      </a:r>
                    </a:p>
                    <a:p>
                      <a:r>
                        <a:rPr lang="ru-RU" sz="1600" baseline="0" dirty="0" err="1" smtClean="0"/>
                        <a:t>Огастус</a:t>
                      </a:r>
                      <a:r>
                        <a:rPr lang="ru-RU" sz="1600" baseline="0" dirty="0" smtClean="0"/>
                        <a:t> всё с своей каретой,</a:t>
                      </a:r>
                    </a:p>
                    <a:p>
                      <a:r>
                        <a:rPr lang="ru-RU" sz="1600" baseline="0" dirty="0" smtClean="0"/>
                        <a:t>Бедняга Фред в своей </a:t>
                      </a:r>
                      <a:r>
                        <a:rPr lang="en-US" sz="1600" i="1" dirty="0" smtClean="0"/>
                        <a:t>Gazette</a:t>
                      </a:r>
                      <a:r>
                        <a:rPr lang="ru-RU" sz="1600" i="1" dirty="0" smtClean="0"/>
                        <a:t>.</a:t>
                      </a:r>
                    </a:p>
                    <a:p>
                      <a:r>
                        <a:rPr lang="ru-RU" sz="1600" i="0" dirty="0" smtClean="0"/>
                        <a:t>Над</a:t>
                      </a:r>
                      <a:r>
                        <a:rPr lang="ru-RU" sz="1600" i="0" baseline="0" dirty="0" smtClean="0"/>
                        <a:t> Джеймсом мы цветы взрастили,</a:t>
                      </a:r>
                    </a:p>
                    <a:p>
                      <a:r>
                        <a:rPr lang="ru-RU" sz="1600" i="0" baseline="0" dirty="0" smtClean="0"/>
                        <a:t>Мир вырос, волею небес,</a:t>
                      </a:r>
                    </a:p>
                    <a:p>
                      <a:r>
                        <a:rPr lang="ru-RU" sz="1600" i="0" baseline="0" dirty="0" smtClean="0"/>
                        <a:t>С тех пор, как здесь кларет мы пили</a:t>
                      </a:r>
                    </a:p>
                    <a:p>
                      <a:r>
                        <a:rPr lang="ru-RU" sz="1600" i="0" baseline="0" dirty="0" smtClean="0"/>
                        <a:t>И ели вместе </a:t>
                      </a:r>
                      <a:r>
                        <a:rPr lang="ru-RU" sz="1600" i="0" baseline="0" dirty="0" err="1" smtClean="0"/>
                        <a:t>буйабесс</a:t>
                      </a:r>
                      <a:r>
                        <a:rPr lang="ru-RU" sz="1600" i="0" baseline="0" dirty="0" smtClean="0"/>
                        <a:t>.</a:t>
                      </a:r>
                    </a:p>
                    <a:p>
                      <a:endParaRPr lang="ru-RU" sz="1600" i="0" baseline="0" dirty="0" smtClean="0"/>
                    </a:p>
                    <a:p>
                      <a:r>
                        <a:rPr lang="ru-RU" sz="1600" i="0" baseline="0" dirty="0" smtClean="0"/>
                        <a:t>Увы, всё быстро миновало,</a:t>
                      </a:r>
                    </a:p>
                    <a:p>
                      <a:r>
                        <a:rPr lang="ru-RU" sz="1600" i="0" baseline="0" dirty="0" smtClean="0"/>
                        <a:t>В одну, я помню, из годин</a:t>
                      </a:r>
                    </a:p>
                    <a:p>
                      <a:r>
                        <a:rPr lang="ru-RU" sz="1600" i="0" baseline="0" dirty="0" smtClean="0"/>
                        <a:t>Я, как сейчас, сидел бывало</a:t>
                      </a:r>
                    </a:p>
                    <a:p>
                      <a:r>
                        <a:rPr lang="ru-RU" sz="1600" i="0" baseline="0" dirty="0" smtClean="0"/>
                        <a:t>На этом месте, - не один.</a:t>
                      </a:r>
                    </a:p>
                    <a:p>
                      <a:r>
                        <a:rPr lang="ru-RU" sz="1600" i="0" baseline="0" dirty="0" smtClean="0"/>
                        <a:t>Она со мной сидела рядом</a:t>
                      </a:r>
                    </a:p>
                    <a:p>
                      <a:r>
                        <a:rPr lang="ru-RU" sz="1600" i="0" baseline="0" dirty="0" smtClean="0"/>
                        <a:t>С улыбкой милою, родной,</a:t>
                      </a:r>
                    </a:p>
                    <a:p>
                      <a:r>
                        <a:rPr lang="ru-RU" sz="1600" i="0" baseline="0" dirty="0" smtClean="0"/>
                        <a:t>Меня подбадривала взглядом.</a:t>
                      </a:r>
                    </a:p>
                    <a:p>
                      <a:r>
                        <a:rPr lang="ru-RU" sz="1600" i="0" baseline="0" dirty="0" smtClean="0"/>
                        <a:t>Сейчас, кто чокнется со мной? </a:t>
                      </a:r>
                    </a:p>
                    <a:p>
                      <a:r>
                        <a:rPr lang="ru-RU" sz="1600" dirty="0" smtClean="0"/>
                        <a:t>                     </a:t>
                      </a:r>
                      <a:r>
                        <a:rPr lang="en-US" sz="1600" dirty="0" smtClean="0"/>
                        <a:t>* * * * * * *</a:t>
                      </a:r>
                      <a:br>
                        <a:rPr lang="en-US" sz="1600" dirty="0" smtClean="0"/>
                      </a:br>
                      <a:r>
                        <a:rPr lang="ru-RU" sz="1600" dirty="0" smtClean="0"/>
                        <a:t>Я пью, как суждено </a:t>
                      </a:r>
                      <a:r>
                        <a:rPr lang="ru-RU" sz="1600" dirty="0" err="1" smtClean="0"/>
                        <a:t>судьбою</a:t>
                      </a:r>
                      <a:r>
                        <a:rPr lang="ru-RU" sz="1600" dirty="0" smtClean="0"/>
                        <a:t>, </a:t>
                      </a:r>
                    </a:p>
                    <a:p>
                      <a:r>
                        <a:rPr lang="ru-RU" sz="1600" i="0" dirty="0" smtClean="0"/>
                        <a:t>Кончай стихи,</a:t>
                      </a:r>
                      <a:r>
                        <a:rPr lang="ru-RU" sz="1600" i="0" baseline="0" dirty="0" smtClean="0"/>
                        <a:t> налей вина!</a:t>
                      </a:r>
                    </a:p>
                    <a:p>
                      <a:r>
                        <a:rPr lang="ru-RU" sz="1600" i="0" baseline="0" dirty="0" smtClean="0"/>
                        <a:t>Налей, наедине с собою</a:t>
                      </a:r>
                    </a:p>
                    <a:p>
                      <a:r>
                        <a:rPr lang="ru-RU" sz="1600" i="0" baseline="0" dirty="0" smtClean="0"/>
                        <a:t>Пей в память прошлого до дна.</a:t>
                      </a:r>
                    </a:p>
                    <a:p>
                      <a:r>
                        <a:rPr lang="ru-RU" sz="1600" i="0" baseline="0" dirty="0" smtClean="0"/>
                        <a:t>Вино любое без изыска</a:t>
                      </a:r>
                    </a:p>
                    <a:p>
                      <a:r>
                        <a:rPr lang="ru-RU" sz="1600" i="0" baseline="0" dirty="0" smtClean="0"/>
                        <a:t>Пей, и с смиренным сердцем без</a:t>
                      </a:r>
                    </a:p>
                    <a:p>
                      <a:r>
                        <a:rPr lang="ru-RU" sz="1600" i="0" baseline="0" dirty="0" smtClean="0"/>
                        <a:t>Придирок к блюдам ешь: вот миска, -</a:t>
                      </a:r>
                    </a:p>
                    <a:p>
                      <a:r>
                        <a:rPr lang="ru-RU" sz="1600" i="0" baseline="0" dirty="0" smtClean="0"/>
                        <a:t>Дымящаяся </a:t>
                      </a:r>
                      <a:r>
                        <a:rPr lang="ru-RU" sz="1600" i="0" baseline="0" dirty="0" err="1" smtClean="0"/>
                        <a:t>буйабесс</a:t>
                      </a:r>
                      <a:r>
                        <a:rPr lang="ru-RU" sz="1600" i="0" baseline="0" dirty="0" smtClean="0"/>
                        <a:t>!</a:t>
                      </a:r>
                      <a:endParaRPr lang="ru-RU" sz="1600" i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06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 am not disposed to say that Thackeray will hold a high place among English poets. He would have been the first to ridicule such an assumption made on his behalf. But I think that his verses will be more popular than those of many highly reputed poets, and that as years roll on they will gain rather than lose in public estimation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 algn="r">
              <a:buNone/>
            </a:pPr>
            <a:r>
              <a:rPr lang="en-US" b="1"/>
              <a:t>Anthony Trollope</a:t>
            </a:r>
          </a:p>
          <a:p>
            <a:pPr marL="0" indent="0" algn="r">
              <a:buNone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Leiden des </a:t>
            </a:r>
            <a:r>
              <a:rPr lang="en-US" dirty="0" err="1" smtClean="0"/>
              <a:t>junges</a:t>
            </a:r>
            <a:r>
              <a:rPr lang="en-US" dirty="0" smtClean="0"/>
              <a:t> </a:t>
            </a:r>
            <a:r>
              <a:rPr lang="en-US" smtClean="0"/>
              <a:t>Werthers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Johann Wolfgang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von </a:t>
            </a:r>
            <a:r>
              <a:rPr lang="en-US" b="1" dirty="0"/>
              <a:t>Goethe</a:t>
            </a:r>
          </a:p>
          <a:p>
            <a:pPr marL="0" indent="0">
              <a:buNone/>
            </a:pPr>
            <a:r>
              <a:rPr lang="en-US" dirty="0" smtClean="0"/>
              <a:t>1749-1832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628799"/>
            <a:ext cx="3960440" cy="487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1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Sorrows of young </a:t>
            </a:r>
            <a:r>
              <a:rPr lang="en-US" dirty="0" err="1"/>
              <a:t>Werther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536504" cy="30963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Werther</a:t>
            </a:r>
            <a:r>
              <a:rPr lang="en-US" b="1" dirty="0"/>
              <a:t> had a love for Charlotte</a:t>
            </a:r>
          </a:p>
          <a:p>
            <a:pPr marL="0" indent="0">
              <a:buNone/>
            </a:pPr>
            <a:r>
              <a:rPr lang="en-US" b="1" dirty="0"/>
              <a:t>Such as words could never utter;</a:t>
            </a:r>
          </a:p>
          <a:p>
            <a:pPr marL="0" indent="0">
              <a:buNone/>
            </a:pPr>
            <a:r>
              <a:rPr lang="en-US" b="1" dirty="0"/>
              <a:t>Would you know how first he met her?</a:t>
            </a:r>
          </a:p>
          <a:p>
            <a:pPr marL="0" indent="0">
              <a:buNone/>
            </a:pPr>
            <a:r>
              <a:rPr lang="en-US" b="1" dirty="0"/>
              <a:t>She was cutting bread and butter.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Charlotte was a married lady,</a:t>
            </a:r>
          </a:p>
          <a:p>
            <a:pPr marL="0" indent="0">
              <a:buNone/>
            </a:pPr>
            <a:r>
              <a:rPr lang="en-US" b="1" dirty="0"/>
              <a:t>And a moral man was </a:t>
            </a:r>
            <a:r>
              <a:rPr lang="en-US" b="1" dirty="0" err="1"/>
              <a:t>Werther</a:t>
            </a:r>
            <a:r>
              <a:rPr lang="en-US" b="1" dirty="0"/>
              <a:t>,</a:t>
            </a:r>
          </a:p>
          <a:p>
            <a:pPr marL="0" indent="0">
              <a:buNone/>
            </a:pPr>
            <a:r>
              <a:rPr lang="en-US" b="1" dirty="0"/>
              <a:t>And, for all the wealth of Indies,</a:t>
            </a:r>
          </a:p>
          <a:p>
            <a:pPr marL="0" indent="0">
              <a:buNone/>
            </a:pPr>
            <a:r>
              <a:rPr lang="en-US" b="1" dirty="0"/>
              <a:t>Would do nothing for to hurt her.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495800" cy="312494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So he sighed and pined and ogled,</a:t>
            </a:r>
          </a:p>
          <a:p>
            <a:pPr marL="0" indent="0">
              <a:buNone/>
            </a:pPr>
            <a:r>
              <a:rPr lang="en-US" b="1" dirty="0"/>
              <a:t>And his passion boiled and bubbled,</a:t>
            </a:r>
          </a:p>
          <a:p>
            <a:pPr marL="0" indent="0">
              <a:buNone/>
            </a:pPr>
            <a:r>
              <a:rPr lang="en-US" b="1" dirty="0"/>
              <a:t>Till he blew his silly brains out,</a:t>
            </a:r>
          </a:p>
          <a:p>
            <a:pPr marL="0" indent="0">
              <a:buNone/>
            </a:pPr>
            <a:r>
              <a:rPr lang="en-US" b="1" dirty="0"/>
              <a:t>And no more was by it troubled.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Charlotte, having seen his body</a:t>
            </a:r>
          </a:p>
          <a:p>
            <a:pPr marL="0" indent="0">
              <a:buNone/>
            </a:pPr>
            <a:r>
              <a:rPr lang="en-US" b="1" dirty="0"/>
              <a:t>Borne before her on a shutter,</a:t>
            </a:r>
          </a:p>
          <a:p>
            <a:pPr marL="0" indent="0">
              <a:buNone/>
            </a:pPr>
            <a:r>
              <a:rPr lang="en-US" b="1" dirty="0"/>
              <a:t>Like a well-conducted person,</a:t>
            </a:r>
          </a:p>
          <a:p>
            <a:pPr marL="0" indent="0">
              <a:buNone/>
            </a:pPr>
            <a:r>
              <a:rPr lang="en-US" b="1" dirty="0"/>
              <a:t>Went on cutting bread and butter.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20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Ballad of Bouillabaisse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556792"/>
            <a:ext cx="5112568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A street there is in Paris famous,</a:t>
            </a:r>
            <a:br>
              <a:rPr lang="en-US" b="1" dirty="0"/>
            </a:br>
            <a:r>
              <a:rPr lang="en-US" b="1" dirty="0"/>
              <a:t>For which no rhyme our language yields,</a:t>
            </a:r>
            <a:br>
              <a:rPr lang="en-US" b="1" dirty="0"/>
            </a:br>
            <a:r>
              <a:rPr lang="en-US" b="1" dirty="0"/>
              <a:t>Rue </a:t>
            </a:r>
            <a:r>
              <a:rPr lang="en-US" b="1" dirty="0" err="1"/>
              <a:t>Neuve</a:t>
            </a:r>
            <a:r>
              <a:rPr lang="en-US" b="1" dirty="0"/>
              <a:t> des </a:t>
            </a:r>
            <a:r>
              <a:rPr lang="en-US" b="1" dirty="0" err="1"/>
              <a:t>Petits</a:t>
            </a:r>
            <a:r>
              <a:rPr lang="en-US" b="1" dirty="0"/>
              <a:t> Champs its name is</a:t>
            </a:r>
            <a:r>
              <a:rPr lang="ru-RU" b="1" dirty="0"/>
              <a:t> </a:t>
            </a:r>
            <a:r>
              <a:rPr lang="en-US" b="1" dirty="0"/>
              <a:t>-</a:t>
            </a:r>
            <a:br>
              <a:rPr lang="en-US" b="1" dirty="0"/>
            </a:br>
            <a:r>
              <a:rPr lang="en-US" b="1" dirty="0"/>
              <a:t>The New Street of the Little Fields;</a:t>
            </a:r>
            <a:br>
              <a:rPr lang="en-US" b="1" dirty="0"/>
            </a:br>
            <a:r>
              <a:rPr lang="en-US" b="1" dirty="0"/>
              <a:t>And here's an inn, not rich and splendid,</a:t>
            </a:r>
            <a:br>
              <a:rPr lang="en-US" b="1" dirty="0"/>
            </a:br>
            <a:r>
              <a:rPr lang="en-US" b="1" dirty="0"/>
              <a:t>But still in comfortable case;</a:t>
            </a:r>
            <a:br>
              <a:rPr lang="en-US" b="1" dirty="0"/>
            </a:br>
            <a:r>
              <a:rPr lang="en-US" b="1" dirty="0"/>
              <a:t>The which in youth I oft attended,</a:t>
            </a:r>
            <a:br>
              <a:rPr lang="en-US" b="1" dirty="0"/>
            </a:br>
            <a:r>
              <a:rPr lang="en-US" b="1" dirty="0"/>
              <a:t>To eat a bowl of Bouillabaisse.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This Bouillabaisse a noble dish is,</a:t>
            </a:r>
            <a:r>
              <a:rPr lang="ru-RU" b="1" dirty="0"/>
              <a:t> </a:t>
            </a:r>
            <a:r>
              <a:rPr lang="en-US" b="1" dirty="0"/>
              <a:t>-</a:t>
            </a:r>
            <a:br>
              <a:rPr lang="en-US" b="1" dirty="0"/>
            </a:br>
            <a:r>
              <a:rPr lang="en-US" b="1" dirty="0"/>
              <a:t>A sort of soup, or broth, or brew</a:t>
            </a:r>
            <a:br>
              <a:rPr lang="en-US" b="1" dirty="0"/>
            </a:br>
            <a:r>
              <a:rPr lang="en-US" b="1" dirty="0"/>
              <a:t>Or </a:t>
            </a:r>
            <a:r>
              <a:rPr lang="en-US" b="1" dirty="0" err="1"/>
              <a:t>hotch-potch</a:t>
            </a:r>
            <a:r>
              <a:rPr lang="en-US" b="1" dirty="0"/>
              <a:t> of all sorts of fishes,</a:t>
            </a:r>
            <a:br>
              <a:rPr lang="en-US" b="1" dirty="0"/>
            </a:br>
            <a:r>
              <a:rPr lang="en-US" b="1" dirty="0"/>
              <a:t>That Greenwich never could outdo;</a:t>
            </a:r>
            <a:br>
              <a:rPr lang="en-US" b="1" dirty="0"/>
            </a:br>
            <a:r>
              <a:rPr lang="en-US" b="1" dirty="0"/>
              <a:t>Green herbs, red peppers, mussels, saffron,</a:t>
            </a:r>
            <a:br>
              <a:rPr lang="en-US" b="1" dirty="0"/>
            </a:br>
            <a:r>
              <a:rPr lang="en-US" b="1" dirty="0"/>
              <a:t>Soles, onions, garlic, roach, and dace:</a:t>
            </a:r>
            <a:br>
              <a:rPr lang="en-US" b="1" dirty="0"/>
            </a:br>
            <a:r>
              <a:rPr lang="en-US" b="1" dirty="0"/>
              <a:t>All these you eat at </a:t>
            </a:r>
            <a:r>
              <a:rPr lang="en-US" b="1" dirty="0" err="1"/>
              <a:t>Terré's</a:t>
            </a:r>
            <a:r>
              <a:rPr lang="en-US" b="1" dirty="0"/>
              <a:t> tavern,</a:t>
            </a:r>
            <a:br>
              <a:rPr lang="en-US" b="1" dirty="0"/>
            </a:br>
            <a:r>
              <a:rPr lang="en-US" b="1" dirty="0"/>
              <a:t>In that one dish of Bouillabaisse.</a:t>
            </a:r>
            <a:r>
              <a:rPr lang="en-US" sz="2400" dirty="0"/>
              <a:t/>
            </a:r>
            <a:br>
              <a:rPr lang="en-US" sz="2400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364088" y="1628800"/>
            <a:ext cx="3672408" cy="49685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67428"/>
            <a:ext cx="4194426" cy="348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179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4294967295"/>
          </p:nvPr>
        </p:nvSpPr>
        <p:spPr>
          <a:xfrm>
            <a:off x="179388" y="404813"/>
            <a:ext cx="8964612" cy="619283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Indeed, a rich and </a:t>
            </a:r>
            <a:r>
              <a:rPr lang="en-US" b="1" dirty="0" err="1"/>
              <a:t>savoury</a:t>
            </a:r>
            <a:r>
              <a:rPr lang="en-US" b="1" dirty="0"/>
              <a:t> stew 'tis;</a:t>
            </a:r>
            <a:br>
              <a:rPr lang="en-US" b="1" dirty="0"/>
            </a:br>
            <a:r>
              <a:rPr lang="en-US" b="1" dirty="0"/>
              <a:t>And true philosophers, methinks,</a:t>
            </a:r>
            <a:br>
              <a:rPr lang="en-US" b="1" dirty="0"/>
            </a:br>
            <a:r>
              <a:rPr lang="en-US" b="1" dirty="0"/>
              <a:t>Who love all sorts of natural beauties,</a:t>
            </a:r>
            <a:br>
              <a:rPr lang="en-US" b="1" dirty="0"/>
            </a:br>
            <a:r>
              <a:rPr lang="en-US" b="1" dirty="0"/>
              <a:t>Should love good victuals and good drinks.</a:t>
            </a:r>
            <a:br>
              <a:rPr lang="en-US" b="1" dirty="0"/>
            </a:br>
            <a:r>
              <a:rPr lang="en-US" b="1" dirty="0"/>
              <a:t>And Cordelier or Benedictine</a:t>
            </a:r>
            <a:br>
              <a:rPr lang="en-US" b="1" dirty="0"/>
            </a:br>
            <a:r>
              <a:rPr lang="en-US" b="1" dirty="0"/>
              <a:t>Might gladly sure his lot embrace,</a:t>
            </a:r>
            <a:br>
              <a:rPr lang="en-US" b="1" dirty="0"/>
            </a:br>
            <a:r>
              <a:rPr lang="en-US" b="1" dirty="0"/>
              <a:t>Nor find a fast-day too afflicting</a:t>
            </a:r>
            <a:br>
              <a:rPr lang="en-US" b="1" dirty="0"/>
            </a:br>
            <a:r>
              <a:rPr lang="en-US" b="1" dirty="0"/>
              <a:t>Which served him up a Bouillabaisse.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I wonder if the house still there is?</a:t>
            </a:r>
            <a:br>
              <a:rPr lang="en-US" b="1" dirty="0"/>
            </a:br>
            <a:r>
              <a:rPr lang="en-US" b="1" dirty="0"/>
              <a:t>Yes, here the lamp is, as before;</a:t>
            </a:r>
            <a:br>
              <a:rPr lang="en-US" b="1" dirty="0"/>
            </a:br>
            <a:r>
              <a:rPr lang="en-US" b="1" dirty="0"/>
              <a:t>The smiling red-cheeked </a:t>
            </a:r>
            <a:r>
              <a:rPr lang="en-US" b="1" dirty="0" err="1"/>
              <a:t>écaillère</a:t>
            </a:r>
            <a:r>
              <a:rPr lang="en-US" b="1" dirty="0"/>
              <a:t> is</a:t>
            </a:r>
            <a:br>
              <a:rPr lang="en-US" b="1" dirty="0"/>
            </a:br>
            <a:r>
              <a:rPr lang="en-US" b="1" dirty="0"/>
              <a:t>Still opening oysters at the door.</a:t>
            </a:r>
            <a:br>
              <a:rPr lang="en-US" b="1" dirty="0"/>
            </a:br>
            <a:r>
              <a:rPr lang="en-US" b="1" dirty="0"/>
              <a:t>Is </a:t>
            </a:r>
            <a:r>
              <a:rPr lang="en-US" b="1" dirty="0" err="1"/>
              <a:t>Terré</a:t>
            </a:r>
            <a:r>
              <a:rPr lang="en-US" b="1" dirty="0"/>
              <a:t> still alive and able?</a:t>
            </a:r>
            <a:br>
              <a:rPr lang="en-US" b="1" dirty="0"/>
            </a:br>
            <a:r>
              <a:rPr lang="en-US" b="1" dirty="0"/>
              <a:t>I recollect his droll grimace;</a:t>
            </a:r>
            <a:br>
              <a:rPr lang="en-US" b="1" dirty="0"/>
            </a:br>
            <a:r>
              <a:rPr lang="en-US" b="1" dirty="0"/>
              <a:t>He'd come and smile before your table,</a:t>
            </a:r>
            <a:br>
              <a:rPr lang="en-US" b="1" dirty="0"/>
            </a:br>
            <a:r>
              <a:rPr lang="en-US" b="1" dirty="0"/>
              <a:t>And hope you liked your Bouillabaisse.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We enter,--nothing's changed or older.</a:t>
            </a:r>
            <a:br>
              <a:rPr lang="en-US" b="1" dirty="0"/>
            </a:br>
            <a:r>
              <a:rPr lang="en-US" b="1" dirty="0"/>
              <a:t>"How's Monsieur </a:t>
            </a:r>
            <a:r>
              <a:rPr lang="en-US" b="1" dirty="0" err="1"/>
              <a:t>Terré</a:t>
            </a:r>
            <a:r>
              <a:rPr lang="en-US" b="1" dirty="0"/>
              <a:t>, waiter, pray?"</a:t>
            </a:r>
            <a:br>
              <a:rPr lang="en-US" b="1" dirty="0"/>
            </a:br>
            <a:r>
              <a:rPr lang="en-US" b="1" dirty="0"/>
              <a:t>The waiter stares and shrugs his shoulder,--</a:t>
            </a:r>
            <a:br>
              <a:rPr lang="en-US" b="1" dirty="0"/>
            </a:br>
            <a:r>
              <a:rPr lang="en-US" b="1" dirty="0"/>
              <a:t>"Monsieur is dead this many a day."</a:t>
            </a:r>
            <a:br>
              <a:rPr lang="en-US" b="1" dirty="0"/>
            </a:br>
            <a:r>
              <a:rPr lang="en-US" b="1" dirty="0"/>
              <a:t>"It is the lot of saint and sinner;</a:t>
            </a:r>
            <a:br>
              <a:rPr lang="en-US" b="1" dirty="0"/>
            </a:br>
            <a:r>
              <a:rPr lang="en-US" b="1" dirty="0"/>
              <a:t> So honest </a:t>
            </a:r>
            <a:r>
              <a:rPr lang="en-US" b="1" dirty="0" err="1"/>
              <a:t>Terré's</a:t>
            </a:r>
            <a:r>
              <a:rPr lang="en-US" b="1" dirty="0"/>
              <a:t> run his race."</a:t>
            </a:r>
            <a:br>
              <a:rPr lang="en-US" b="1" dirty="0"/>
            </a:br>
            <a:r>
              <a:rPr lang="en-US" b="1" dirty="0"/>
              <a:t>"What will Monsieur require for dinner?"</a:t>
            </a:r>
            <a:br>
              <a:rPr lang="en-US" b="1" dirty="0"/>
            </a:br>
            <a:r>
              <a:rPr lang="en-US" b="1" dirty="0"/>
              <a:t>"Say, do you still cook Bouillabaisse?"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40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76250"/>
            <a:ext cx="8820472" cy="597708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7200" b="1" dirty="0"/>
              <a:t>"Oh, </a:t>
            </a:r>
            <a:r>
              <a:rPr lang="en-US" sz="7200" b="1" dirty="0" err="1"/>
              <a:t>oui</a:t>
            </a:r>
            <a:r>
              <a:rPr lang="en-US" sz="7200" b="1" dirty="0"/>
              <a:t>, Monsieur," 's the waiter's answer,</a:t>
            </a:r>
            <a:br>
              <a:rPr lang="en-US" sz="7200" b="1" dirty="0"/>
            </a:br>
            <a:r>
              <a:rPr lang="en-US" sz="7200" b="1" dirty="0"/>
              <a:t>"</a:t>
            </a:r>
            <a:r>
              <a:rPr lang="en-US" sz="7200" b="1" dirty="0" err="1"/>
              <a:t>Quel</a:t>
            </a:r>
            <a:r>
              <a:rPr lang="en-US" sz="7200" b="1" dirty="0"/>
              <a:t> vin Monsieur desire-t-</a:t>
            </a:r>
            <a:r>
              <a:rPr lang="en-US" sz="7200" b="1" dirty="0" err="1"/>
              <a:t>il</a:t>
            </a:r>
            <a:r>
              <a:rPr lang="en-US" sz="7200" b="1" dirty="0"/>
              <a:t>?"</a:t>
            </a:r>
            <a:br>
              <a:rPr lang="en-US" sz="7200" b="1" dirty="0"/>
            </a:br>
            <a:r>
              <a:rPr lang="en-US" sz="7200" b="1" dirty="0"/>
              <a:t>"Tell me a good one."</a:t>
            </a:r>
            <a:br>
              <a:rPr lang="en-US" sz="7200" b="1" dirty="0"/>
            </a:br>
            <a:r>
              <a:rPr lang="en-US" sz="7200" b="1" dirty="0"/>
              <a:t>"That I can, sir: The </a:t>
            </a:r>
            <a:r>
              <a:rPr lang="en-US" sz="7200" b="1" dirty="0" err="1"/>
              <a:t>chambertin</a:t>
            </a:r>
            <a:r>
              <a:rPr lang="en-US" sz="7200" b="1" dirty="0"/>
              <a:t> with yellow seal."</a:t>
            </a:r>
            <a:br>
              <a:rPr lang="en-US" sz="7200" b="1" dirty="0"/>
            </a:br>
            <a:r>
              <a:rPr lang="en-US" sz="7200" b="1" dirty="0"/>
              <a:t>"So </a:t>
            </a:r>
            <a:r>
              <a:rPr lang="en-US" sz="7200" b="1" dirty="0" err="1"/>
              <a:t>Terré's</a:t>
            </a:r>
            <a:r>
              <a:rPr lang="en-US" sz="7200" b="1" dirty="0"/>
              <a:t> gone," I say, and sink in</a:t>
            </a:r>
            <a:br>
              <a:rPr lang="en-US" sz="7200" b="1" dirty="0"/>
            </a:br>
            <a:r>
              <a:rPr lang="en-US" sz="7200" b="1" dirty="0"/>
              <a:t>My old </a:t>
            </a:r>
            <a:r>
              <a:rPr lang="en-US" sz="7200" b="1" dirty="0" err="1"/>
              <a:t>accustom'd</a:t>
            </a:r>
            <a:r>
              <a:rPr lang="en-US" sz="7200" b="1" dirty="0"/>
              <a:t> corner-place;</a:t>
            </a:r>
            <a:br>
              <a:rPr lang="en-US" sz="7200" b="1" dirty="0"/>
            </a:br>
            <a:r>
              <a:rPr lang="en-US" sz="7200" b="1" dirty="0"/>
              <a:t>"He's done with feasting and with drinking,</a:t>
            </a:r>
            <a:br>
              <a:rPr lang="en-US" sz="7200" b="1" dirty="0"/>
            </a:br>
            <a:r>
              <a:rPr lang="en-US" sz="7200" b="1" dirty="0"/>
              <a:t>With Burgundy and Bouillabaisse."</a:t>
            </a:r>
            <a:br>
              <a:rPr lang="en-US" sz="7200" b="1" dirty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/>
              <a:t>My old accustomed corner here is,</a:t>
            </a:r>
            <a:br>
              <a:rPr lang="en-US" sz="7200" b="1" dirty="0"/>
            </a:br>
            <a:r>
              <a:rPr lang="en-US" sz="7200" b="1" dirty="0"/>
              <a:t>The table still is in the nook;</a:t>
            </a:r>
            <a:br>
              <a:rPr lang="en-US" sz="7200" b="1" dirty="0"/>
            </a:br>
            <a:r>
              <a:rPr lang="en-US" sz="7200" b="1" dirty="0"/>
              <a:t>Ah! </a:t>
            </a:r>
            <a:r>
              <a:rPr lang="en-US" sz="7200" b="1" dirty="0" err="1"/>
              <a:t>vanish'd</a:t>
            </a:r>
            <a:r>
              <a:rPr lang="en-US" sz="7200" b="1" dirty="0"/>
              <a:t> many a busy year is</a:t>
            </a:r>
            <a:br>
              <a:rPr lang="en-US" sz="7200" b="1" dirty="0"/>
            </a:br>
            <a:r>
              <a:rPr lang="en-US" sz="7200" b="1" dirty="0"/>
              <a:t>This well-known chair since last I took.</a:t>
            </a:r>
            <a:br>
              <a:rPr lang="en-US" sz="7200" b="1" dirty="0"/>
            </a:br>
            <a:r>
              <a:rPr lang="en-US" sz="7200" b="1" dirty="0"/>
              <a:t>When first I saw ye, </a:t>
            </a:r>
            <a:r>
              <a:rPr lang="en-US" sz="7200" b="1" dirty="0" err="1"/>
              <a:t>cari</a:t>
            </a:r>
            <a:r>
              <a:rPr lang="en-US" sz="7200" b="1" dirty="0"/>
              <a:t> </a:t>
            </a:r>
            <a:r>
              <a:rPr lang="en-US" sz="7200" b="1" dirty="0" err="1"/>
              <a:t>luoghi</a:t>
            </a:r>
            <a:r>
              <a:rPr lang="en-US" sz="7200" b="1" dirty="0"/>
              <a:t>,</a:t>
            </a:r>
            <a:br>
              <a:rPr lang="en-US" sz="7200" b="1" dirty="0"/>
            </a:br>
            <a:r>
              <a:rPr lang="en-US" sz="7200" b="1" dirty="0"/>
              <a:t>I'd scarce a beard upon my face,</a:t>
            </a:r>
            <a:br>
              <a:rPr lang="en-US" sz="7200" b="1" dirty="0"/>
            </a:br>
            <a:r>
              <a:rPr lang="en-US" sz="7200" b="1" dirty="0"/>
              <a:t>And now a grizzled, grim old fogy,</a:t>
            </a:r>
            <a:br>
              <a:rPr lang="en-US" sz="7200" b="1" dirty="0"/>
            </a:br>
            <a:r>
              <a:rPr lang="en-US" sz="7200" b="1" dirty="0"/>
              <a:t>I sit and wait for Bouillabaisse.</a:t>
            </a:r>
            <a:br>
              <a:rPr lang="en-US" sz="7200" b="1" dirty="0"/>
            </a:br>
            <a:r>
              <a:rPr lang="en-US" sz="7200" b="1" dirty="0"/>
              <a:t/>
            </a:r>
            <a:br>
              <a:rPr lang="en-US" sz="7200" b="1" dirty="0"/>
            </a:br>
            <a:r>
              <a:rPr lang="en-US" sz="7200" b="1" dirty="0"/>
              <a:t>Where are you, old companions trusty,</a:t>
            </a:r>
            <a:br>
              <a:rPr lang="en-US" sz="7200" b="1" dirty="0"/>
            </a:br>
            <a:r>
              <a:rPr lang="en-US" sz="7200" b="1" dirty="0"/>
              <a:t>Of early days here met to dine?</a:t>
            </a:r>
            <a:br>
              <a:rPr lang="en-US" sz="7200" b="1" dirty="0"/>
            </a:br>
            <a:r>
              <a:rPr lang="en-US" sz="7200" b="1" dirty="0"/>
              <a:t>Come, waiter! quick, a flagon crusty;</a:t>
            </a:r>
            <a:br>
              <a:rPr lang="en-US" sz="7200" b="1" dirty="0"/>
            </a:br>
            <a:r>
              <a:rPr lang="en-US" sz="7200" b="1" dirty="0"/>
              <a:t>I'll pledge them in the good old wine.</a:t>
            </a:r>
            <a:br>
              <a:rPr lang="en-US" sz="7200" b="1" dirty="0"/>
            </a:br>
            <a:r>
              <a:rPr lang="en-US" sz="7200" b="1" dirty="0"/>
              <a:t>The kind old voices and old faces</a:t>
            </a:r>
            <a:br>
              <a:rPr lang="en-US" sz="7200" b="1" dirty="0"/>
            </a:br>
            <a:r>
              <a:rPr lang="en-US" sz="7200" b="1" dirty="0"/>
              <a:t>My memory can quick retrace;</a:t>
            </a:r>
            <a:br>
              <a:rPr lang="en-US" sz="7200" b="1" dirty="0"/>
            </a:br>
            <a:r>
              <a:rPr lang="en-US" sz="7200" b="1" dirty="0"/>
              <a:t>Around the board they take their places,</a:t>
            </a:r>
            <a:br>
              <a:rPr lang="en-US" sz="7200" b="1" dirty="0"/>
            </a:br>
            <a:r>
              <a:rPr lang="en-US" sz="7200" b="1" dirty="0"/>
              <a:t>And share the wine and Bouillabaisse.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43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0"/>
            <a:ext cx="77048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There's Jack has made a wondrous marriage;</a:t>
            </a:r>
            <a:br>
              <a:rPr lang="en-US" sz="1600" b="1" dirty="0"/>
            </a:br>
            <a:r>
              <a:rPr lang="en-US" sz="1600" b="1" dirty="0"/>
              <a:t>There's laughing Tom is laughing yet;</a:t>
            </a:r>
            <a:br>
              <a:rPr lang="en-US" sz="1600" b="1" dirty="0"/>
            </a:br>
            <a:r>
              <a:rPr lang="en-US" sz="1600" b="1" dirty="0"/>
              <a:t>There's brave Augustus drives his carriage;</a:t>
            </a:r>
            <a:br>
              <a:rPr lang="en-US" sz="1600" b="1" dirty="0"/>
            </a:br>
            <a:r>
              <a:rPr lang="en-US" sz="1600" b="1" dirty="0"/>
              <a:t>There's poor old Fred in the </a:t>
            </a:r>
            <a:r>
              <a:rPr lang="en-US" sz="1600" b="1" i="1" dirty="0"/>
              <a:t>Gazette</a:t>
            </a:r>
            <a:r>
              <a:rPr lang="en-US" sz="1600" b="1" dirty="0"/>
              <a:t>;</a:t>
            </a:r>
            <a:br>
              <a:rPr lang="en-US" sz="1600" b="1" dirty="0"/>
            </a:br>
            <a:r>
              <a:rPr lang="en-US" sz="1600" b="1" dirty="0"/>
              <a:t>O'er James's head the grass is growing.</a:t>
            </a:r>
            <a:br>
              <a:rPr lang="en-US" sz="1600" b="1" dirty="0"/>
            </a:br>
            <a:r>
              <a:rPr lang="en-US" sz="1600" b="1" dirty="0"/>
              <a:t>Good Lord! the world has wagged apace</a:t>
            </a:r>
            <a:br>
              <a:rPr lang="en-US" sz="1600" b="1" dirty="0"/>
            </a:br>
            <a:r>
              <a:rPr lang="en-US" sz="1600" b="1" dirty="0"/>
              <a:t>Since here we set the claret flowing,</a:t>
            </a:r>
            <a:br>
              <a:rPr lang="en-US" sz="1600" b="1" dirty="0"/>
            </a:br>
            <a:r>
              <a:rPr lang="en-US" sz="1600" b="1" dirty="0"/>
              <a:t>And drank, and ate the Bouillabaisse.</a:t>
            </a:r>
            <a:br>
              <a:rPr lang="en-US" sz="1600" b="1" dirty="0"/>
            </a:br>
            <a:r>
              <a:rPr lang="ru-RU" sz="1600" b="1" dirty="0" smtClean="0"/>
              <a:t>.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Ah me! how quick the days are flitting!</a:t>
            </a:r>
            <a:br>
              <a:rPr lang="en-US" sz="1600" b="1" dirty="0"/>
            </a:br>
            <a:r>
              <a:rPr lang="en-US" sz="1600" b="1" dirty="0"/>
              <a:t>I mind me of a time that's gone,</a:t>
            </a:r>
            <a:br>
              <a:rPr lang="en-US" sz="1600" b="1" dirty="0"/>
            </a:br>
            <a:r>
              <a:rPr lang="en-US" sz="1600" b="1" dirty="0"/>
              <a:t>When here I'd sit, as now I'm sitting,</a:t>
            </a:r>
            <a:br>
              <a:rPr lang="en-US" sz="1600" b="1" dirty="0"/>
            </a:br>
            <a:r>
              <a:rPr lang="en-US" sz="1600" b="1" dirty="0"/>
              <a:t>In this same place,--but not alone.</a:t>
            </a:r>
            <a:br>
              <a:rPr lang="en-US" sz="1600" b="1" dirty="0"/>
            </a:br>
            <a:r>
              <a:rPr lang="en-US" sz="1600" b="1" dirty="0"/>
              <a:t>A fair young face was nestled near me,</a:t>
            </a:r>
            <a:br>
              <a:rPr lang="en-US" sz="1600" b="1" dirty="0"/>
            </a:br>
            <a:r>
              <a:rPr lang="en-US" sz="1600" b="1" dirty="0"/>
              <a:t>A dear, dear face looked fondly up,</a:t>
            </a:r>
            <a:br>
              <a:rPr lang="en-US" sz="1600" b="1" dirty="0"/>
            </a:br>
            <a:r>
              <a:rPr lang="en-US" sz="1600" b="1" dirty="0"/>
              <a:t>And sweetly spoke and smiled to cheer me!</a:t>
            </a:r>
            <a:br>
              <a:rPr lang="en-US" sz="1600" b="1" dirty="0"/>
            </a:br>
            <a:r>
              <a:rPr lang="en-US" sz="1600" b="1" dirty="0"/>
              <a:t>There's no one now to share my cup.</a:t>
            </a:r>
            <a:br>
              <a:rPr lang="en-US" sz="1600" b="1" dirty="0"/>
            </a:br>
            <a:r>
              <a:rPr lang="ru-RU" sz="1600" b="1" dirty="0"/>
              <a:t>                      </a:t>
            </a:r>
            <a:r>
              <a:rPr lang="en-US" sz="1600" b="1" dirty="0"/>
              <a:t>* * * * * * *</a:t>
            </a:r>
            <a:br>
              <a:rPr lang="en-US" sz="1600" b="1" dirty="0"/>
            </a:br>
            <a:r>
              <a:rPr lang="en-US" sz="1600" b="1" dirty="0"/>
              <a:t>I drink it as the Fates ordain it.</a:t>
            </a:r>
            <a:br>
              <a:rPr lang="en-US" sz="1600" b="1" dirty="0"/>
            </a:br>
            <a:r>
              <a:rPr lang="en-US" sz="1600" b="1" dirty="0"/>
              <a:t>Come fill it, and have done with rhymes;</a:t>
            </a:r>
            <a:br>
              <a:rPr lang="en-US" sz="1600" b="1" dirty="0"/>
            </a:br>
            <a:r>
              <a:rPr lang="en-US" sz="1600" b="1" dirty="0"/>
              <a:t>Fill up the lonely glass, and drain it</a:t>
            </a:r>
            <a:br>
              <a:rPr lang="en-US" sz="1600" b="1" dirty="0"/>
            </a:br>
            <a:r>
              <a:rPr lang="en-US" sz="1600" b="1" dirty="0"/>
              <a:t>In memory of dear old times</a:t>
            </a:r>
            <a:r>
              <a:rPr lang="en-US" sz="1600" b="1" dirty="0" smtClean="0"/>
              <a:t>.</a:t>
            </a:r>
            <a:r>
              <a:rPr lang="en-US" sz="1600" b="1" dirty="0"/>
              <a:t/>
            </a:r>
            <a:br>
              <a:rPr lang="en-US" sz="1600" b="1" dirty="0"/>
            </a:br>
            <a:r>
              <a:rPr lang="en-US" sz="1600" b="1" dirty="0"/>
              <a:t>Welcome the wine, </a:t>
            </a:r>
            <a:r>
              <a:rPr lang="en-US" sz="1600" b="1" dirty="0" err="1"/>
              <a:t>whate'er</a:t>
            </a:r>
            <a:r>
              <a:rPr lang="en-US" sz="1600" b="1" dirty="0"/>
              <a:t> the seal is;</a:t>
            </a:r>
            <a:br>
              <a:rPr lang="en-US" sz="1600" b="1" dirty="0"/>
            </a:br>
            <a:r>
              <a:rPr lang="en-US" sz="1600" b="1" dirty="0"/>
              <a:t>And sit you down and say your grace</a:t>
            </a:r>
            <a:br>
              <a:rPr lang="en-US" sz="1600" b="1" dirty="0"/>
            </a:br>
            <a:r>
              <a:rPr lang="en-US" sz="1600" b="1" dirty="0"/>
              <a:t>With thankful heart, </a:t>
            </a:r>
            <a:r>
              <a:rPr lang="en-US" sz="1600" b="1" dirty="0" err="1"/>
              <a:t>whate'er</a:t>
            </a:r>
            <a:r>
              <a:rPr lang="en-US" sz="1600" b="1" dirty="0"/>
              <a:t> the meal is.</a:t>
            </a:r>
            <a:br>
              <a:rPr lang="en-US" sz="1600" b="1" dirty="0"/>
            </a:br>
            <a:r>
              <a:rPr lang="en-US" sz="1600" b="1" dirty="0"/>
              <a:t>Here comes the smoking Bouillabaisse.</a:t>
            </a:r>
            <a:endParaRPr lang="ru-RU" sz="1600" b="1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0618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Ballad of Bouillabaisse</a:t>
            </a: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Перевод </a:t>
            </a:r>
            <a:r>
              <a:rPr lang="ru-RU" dirty="0" err="1" smtClean="0"/>
              <a:t>В.К.Житомирского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473052"/>
              </p:ext>
            </p:extLst>
          </p:nvPr>
        </p:nvGraphicFramePr>
        <p:xfrm>
          <a:off x="395536" y="1556792"/>
          <a:ext cx="8507288" cy="489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07288"/>
              </a:tblGrid>
              <a:tr h="48965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ru-RU" sz="1600" dirty="0"/>
                    </a:p>
                  </a:txBody>
                  <a:tcPr marL="83981" marR="83981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220865"/>
              </p:ext>
            </p:extLst>
          </p:nvPr>
        </p:nvGraphicFramePr>
        <p:xfrm>
          <a:off x="395536" y="1556792"/>
          <a:ext cx="849694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176464"/>
              </a:tblGrid>
              <a:tr h="4896544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 street there is in Paris famous,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For which no rhyme our language yields,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Rue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Neuve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des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Petits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Champs its name is--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The New Street of the Little Fields;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And here's an inn, not rich and splendid,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But still in comfortable case;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The which in youth I oft attended,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To eat a bowl of Bouillabaisse.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This Bouillabaisse a noble dish is,--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 sort of soup, or broth, or brew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Or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hotch-potch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of all sorts of fishes,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That Greenwich never could outdo;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Green herbs, red peppers, mussels, saffron,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Soles, onions, garlic, roach, and dace: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All these you eat at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Terré's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tavern,</a:t>
                      </a:r>
                      <a:b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In that one dish of Bouillabaisse.</a:t>
                      </a:r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Есть улица в Париже,  – верно,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Для нас к ней рифма нелегка,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Rue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Neuve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des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Petits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Champs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- примерно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«Дорога Новая в Лужках». 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Туда давно, весёлым малым,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В трактир приличный, впрочем без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Претензий, я ходил бывало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Чтоб съесть тарелку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буйабесс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ru-RU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Рецепт у блюда благородный, -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Ни суп, ни соус, ни рагу, -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Уха из рыбы разнородной …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Ничто сравнить с ним не могу.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Бычки, чеснок, укроп, макрели,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Ракушки, перец, травок смесь, -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Всё это у Терре мы ели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В одной тарелке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буйабесс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endParaRPr lang="ru-RU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5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3864</TotalTime>
  <Words>806</Words>
  <Application>Microsoft Office PowerPoint</Application>
  <PresentationFormat>Экран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William Makepeace Thackeray (1811–1863)</vt:lpstr>
      <vt:lpstr>Презентация PowerPoint</vt:lpstr>
      <vt:lpstr>Die Leiden des junges Werthers</vt:lpstr>
      <vt:lpstr>Sorrows of young Werther</vt:lpstr>
      <vt:lpstr>The Ballad of Bouillabaisse</vt:lpstr>
      <vt:lpstr>Презентация PowerPoint</vt:lpstr>
      <vt:lpstr>Презентация PowerPoint</vt:lpstr>
      <vt:lpstr>Презентация PowerPoint</vt:lpstr>
      <vt:lpstr>The Ballad of Bouillabaisse Перевод В.К.Житомирского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Makepeace Thackeray (1811–63)</dc:title>
  <dc:creator>Tsfasman</dc:creator>
  <cp:lastModifiedBy>Tsfasman</cp:lastModifiedBy>
  <cp:revision>24</cp:revision>
  <dcterms:created xsi:type="dcterms:W3CDTF">2012-02-12T20:46:19Z</dcterms:created>
  <dcterms:modified xsi:type="dcterms:W3CDTF">2012-03-01T11:23:45Z</dcterms:modified>
</cp:coreProperties>
</file>