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3" r:id="rId5"/>
    <p:sldId id="264" r:id="rId6"/>
    <p:sldId id="262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b="1" dirty="0"/>
              <a:t>William Butler </a:t>
            </a:r>
            <a:r>
              <a:rPr lang="en-US" b="1" dirty="0" smtClean="0"/>
              <a:t>Yeats</a:t>
            </a:r>
            <a:br>
              <a:rPr lang="en-US" b="1" dirty="0" smtClean="0"/>
            </a:br>
            <a:r>
              <a:rPr lang="en-US" sz="2800" b="1" dirty="0" smtClean="0"/>
              <a:t>1865 - 1939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3257897" cy="456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7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1"/>
            <a:ext cx="66784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Too</a:t>
            </a:r>
            <a:r>
              <a:rPr lang="ru-RU" dirty="0"/>
              <a:t> </a:t>
            </a:r>
            <a:r>
              <a:rPr lang="ru-RU" dirty="0" err="1"/>
              <a:t>long</a:t>
            </a:r>
            <a:r>
              <a:rPr lang="ru-RU" dirty="0"/>
              <a:t> a </a:t>
            </a:r>
            <a:r>
              <a:rPr lang="ru-RU" dirty="0" err="1"/>
              <a:t>sacrifice</a:t>
            </a:r>
            <a:endParaRPr lang="ru-RU" dirty="0"/>
          </a:p>
          <a:p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make</a:t>
            </a:r>
            <a:r>
              <a:rPr lang="ru-RU" dirty="0"/>
              <a:t> a </a:t>
            </a:r>
            <a:r>
              <a:rPr lang="ru-RU" dirty="0" err="1"/>
              <a:t>stone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heart</a:t>
            </a:r>
            <a:r>
              <a:rPr lang="ru-RU" dirty="0"/>
              <a:t>.</a:t>
            </a:r>
          </a:p>
          <a:p>
            <a:r>
              <a:rPr lang="ru-RU" dirty="0"/>
              <a:t>O 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suffice</a:t>
            </a:r>
            <a:r>
              <a:rPr lang="ru-RU" dirty="0"/>
              <a:t>?</a:t>
            </a:r>
          </a:p>
          <a:p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Heaven's</a:t>
            </a:r>
            <a:r>
              <a:rPr lang="ru-RU" dirty="0"/>
              <a:t> </a:t>
            </a:r>
            <a:r>
              <a:rPr lang="ru-RU" dirty="0" err="1"/>
              <a:t>part</a:t>
            </a:r>
            <a:r>
              <a:rPr lang="ru-RU" dirty="0"/>
              <a:t>,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part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murmur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 </a:t>
            </a:r>
            <a:r>
              <a:rPr lang="ru-RU" dirty="0" err="1"/>
              <a:t>upon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,</a:t>
            </a:r>
          </a:p>
          <a:p>
            <a:r>
              <a:rPr lang="ru-RU" dirty="0" err="1"/>
              <a:t>As</a:t>
            </a:r>
            <a:r>
              <a:rPr lang="ru-RU" dirty="0"/>
              <a:t> a </a:t>
            </a:r>
            <a:r>
              <a:rPr lang="ru-RU" dirty="0" err="1"/>
              <a:t>mother</a:t>
            </a:r>
            <a:r>
              <a:rPr lang="ru-RU" dirty="0"/>
              <a:t> </a:t>
            </a:r>
            <a:r>
              <a:rPr lang="ru-RU" dirty="0" err="1"/>
              <a:t>names</a:t>
            </a:r>
            <a:r>
              <a:rPr lang="ru-RU" dirty="0"/>
              <a:t> </a:t>
            </a:r>
            <a:r>
              <a:rPr lang="ru-RU" dirty="0" err="1"/>
              <a:t>her</a:t>
            </a:r>
            <a:r>
              <a:rPr lang="ru-RU" dirty="0"/>
              <a:t> </a:t>
            </a:r>
            <a:r>
              <a:rPr lang="ru-RU" dirty="0" err="1"/>
              <a:t>child</a:t>
            </a:r>
            <a:endParaRPr lang="ru-RU" dirty="0"/>
          </a:p>
          <a:p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sleep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last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come</a:t>
            </a:r>
            <a:endParaRPr lang="ru-RU" dirty="0"/>
          </a:p>
          <a:p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limbs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run</a:t>
            </a:r>
            <a:r>
              <a:rPr lang="ru-RU" dirty="0"/>
              <a:t> </a:t>
            </a:r>
            <a:r>
              <a:rPr lang="ru-RU" dirty="0" err="1"/>
              <a:t>wild</a:t>
            </a:r>
            <a:r>
              <a:rPr lang="ru-RU" dirty="0"/>
              <a:t>.</a:t>
            </a:r>
          </a:p>
          <a:p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nightfall</a:t>
            </a:r>
            <a:r>
              <a:rPr lang="ru-RU" dirty="0"/>
              <a:t>?</a:t>
            </a:r>
          </a:p>
          <a:p>
            <a:r>
              <a:rPr lang="ru-RU" dirty="0" err="1"/>
              <a:t>No</a:t>
            </a:r>
            <a:r>
              <a:rPr lang="ru-RU" dirty="0"/>
              <a:t>, </a:t>
            </a:r>
            <a:r>
              <a:rPr lang="ru-RU" dirty="0" err="1"/>
              <a:t>no</a:t>
            </a:r>
            <a:r>
              <a:rPr lang="ru-RU" dirty="0"/>
              <a:t>,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night</a:t>
            </a:r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death</a:t>
            </a:r>
            <a:r>
              <a:rPr lang="ru-RU" dirty="0"/>
              <a:t>;</a:t>
            </a:r>
          </a:p>
          <a:p>
            <a:r>
              <a:rPr lang="ru-RU" dirty="0" err="1"/>
              <a:t>Was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needless</a:t>
            </a:r>
            <a:r>
              <a:rPr lang="ru-RU" dirty="0"/>
              <a:t> </a:t>
            </a:r>
            <a:r>
              <a:rPr lang="ru-RU" dirty="0" err="1"/>
              <a:t>death</a:t>
            </a:r>
            <a:r>
              <a:rPr lang="ru-RU" dirty="0"/>
              <a:t> </a:t>
            </a:r>
            <a:r>
              <a:rPr lang="ru-RU" dirty="0" err="1"/>
              <a:t>after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?</a:t>
            </a:r>
          </a:p>
          <a:p>
            <a:r>
              <a:rPr lang="ru-RU" dirty="0"/>
              <a:t> </a:t>
            </a:r>
          </a:p>
          <a:p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England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keep</a:t>
            </a:r>
            <a:r>
              <a:rPr lang="ru-RU" dirty="0"/>
              <a:t> </a:t>
            </a:r>
            <a:r>
              <a:rPr lang="ru-RU" dirty="0" err="1"/>
              <a:t>faith</a:t>
            </a:r>
            <a:endParaRPr lang="ru-RU" dirty="0"/>
          </a:p>
          <a:p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done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said</a:t>
            </a:r>
            <a:r>
              <a:rPr lang="ru-RU" dirty="0"/>
              <a:t>.</a:t>
            </a:r>
          </a:p>
          <a:p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know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dream</a:t>
            </a:r>
            <a:r>
              <a:rPr lang="ru-RU" dirty="0"/>
              <a:t>; </a:t>
            </a:r>
            <a:r>
              <a:rPr lang="ru-RU" dirty="0" err="1"/>
              <a:t>enough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know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dreamed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dead</a:t>
            </a:r>
            <a:r>
              <a:rPr lang="ru-RU" dirty="0"/>
              <a:t>;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excess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love</a:t>
            </a:r>
            <a:endParaRPr lang="ru-RU" dirty="0"/>
          </a:p>
          <a:p>
            <a:r>
              <a:rPr lang="ru-RU" dirty="0" err="1"/>
              <a:t>Bewildered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till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died</a:t>
            </a:r>
            <a:r>
              <a:rPr lang="ru-RU" dirty="0"/>
              <a:t>?</a:t>
            </a:r>
          </a:p>
          <a:p>
            <a:r>
              <a:rPr lang="ru-RU" dirty="0"/>
              <a:t>I </a:t>
            </a:r>
            <a:r>
              <a:rPr lang="ru-RU" dirty="0" err="1"/>
              <a:t>write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out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verse</a:t>
            </a:r>
            <a:r>
              <a:rPr lang="ru-RU" dirty="0"/>
              <a:t>—</a:t>
            </a:r>
          </a:p>
          <a:p>
            <a:r>
              <a:rPr lang="ru-RU" dirty="0" err="1"/>
              <a:t>MacDonagh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MacBride</a:t>
            </a:r>
            <a:endParaRPr lang="ru-RU" dirty="0"/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Connolly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Pearse</a:t>
            </a:r>
            <a:endParaRPr lang="ru-RU" dirty="0"/>
          </a:p>
          <a:p>
            <a:r>
              <a:rPr lang="ru-RU" dirty="0" err="1"/>
              <a:t>Now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,</a:t>
            </a:r>
          </a:p>
          <a:p>
            <a:r>
              <a:rPr lang="ru-RU" dirty="0" err="1"/>
              <a:t>Wherever</a:t>
            </a:r>
            <a:r>
              <a:rPr lang="ru-RU" dirty="0"/>
              <a:t> </a:t>
            </a:r>
            <a:r>
              <a:rPr lang="ru-RU" dirty="0" err="1"/>
              <a:t>green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worn</a:t>
            </a:r>
            <a:r>
              <a:rPr lang="ru-RU" dirty="0"/>
              <a:t>,</a:t>
            </a:r>
          </a:p>
          <a:p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changed</a:t>
            </a:r>
            <a:r>
              <a:rPr lang="ru-RU" dirty="0"/>
              <a:t>, </a:t>
            </a:r>
            <a:r>
              <a:rPr lang="ru-RU" dirty="0" err="1"/>
              <a:t>changed</a:t>
            </a:r>
            <a:r>
              <a:rPr lang="ru-RU" dirty="0"/>
              <a:t> </a:t>
            </a:r>
            <a:r>
              <a:rPr lang="ru-RU" dirty="0" err="1"/>
              <a:t>utterly</a:t>
            </a:r>
            <a:r>
              <a:rPr lang="ru-RU" dirty="0"/>
              <a:t>:</a:t>
            </a:r>
          </a:p>
          <a:p>
            <a:r>
              <a:rPr lang="ru-RU" dirty="0"/>
              <a:t>A </a:t>
            </a:r>
            <a:r>
              <a:rPr lang="ru-RU" dirty="0" err="1"/>
              <a:t>terrible</a:t>
            </a:r>
            <a:r>
              <a:rPr lang="ru-RU" dirty="0"/>
              <a:t> </a:t>
            </a:r>
            <a:r>
              <a:rPr lang="ru-RU" dirty="0" err="1"/>
              <a:t>beauty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born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The Lake Isle of </a:t>
            </a:r>
            <a:r>
              <a:rPr lang="en-US" sz="2000" b="1" dirty="0" err="1"/>
              <a:t>Innisfree</a:t>
            </a:r>
            <a:endParaRPr lang="ru-RU" sz="2000" b="1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I </a:t>
            </a:r>
            <a:r>
              <a:rPr lang="en-US" sz="2000" dirty="0"/>
              <a:t>will arise and go now, and go to </a:t>
            </a:r>
            <a:r>
              <a:rPr lang="en-US" sz="2000" dirty="0" err="1"/>
              <a:t>Innisfree</a:t>
            </a:r>
            <a:r>
              <a:rPr lang="en-US" sz="2000" dirty="0"/>
              <a:t>,</a:t>
            </a:r>
            <a:endParaRPr lang="ru-RU" sz="2000" dirty="0"/>
          </a:p>
          <a:p>
            <a:r>
              <a:rPr lang="en-US" sz="2000" dirty="0"/>
              <a:t>And a small cabin build there, of clay and wattles made:</a:t>
            </a:r>
            <a:endParaRPr lang="ru-RU" sz="2000" dirty="0"/>
          </a:p>
          <a:p>
            <a:r>
              <a:rPr lang="en-US" sz="2000" dirty="0"/>
              <a:t>Nine bean-rows will I have there, a hive for the honey-bee;</a:t>
            </a:r>
            <a:endParaRPr lang="ru-RU" sz="2000" dirty="0"/>
          </a:p>
          <a:p>
            <a:r>
              <a:rPr lang="en-US" sz="2000" dirty="0"/>
              <a:t>And live alone in the bee-loud glade.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And I shall have some peace there, for peace comes dropping slow,</a:t>
            </a:r>
            <a:endParaRPr lang="ru-RU" sz="2000" dirty="0"/>
          </a:p>
          <a:p>
            <a:r>
              <a:rPr lang="en-US" sz="2000" dirty="0"/>
              <a:t>Dropping from the veils of the morning to where the cricket sings;</a:t>
            </a:r>
            <a:endParaRPr lang="ru-RU" sz="2000" dirty="0"/>
          </a:p>
          <a:p>
            <a:r>
              <a:rPr lang="en-US" sz="2000" dirty="0"/>
              <a:t>There midnight's all a glimmer, and noon a purple glow,</a:t>
            </a:r>
            <a:endParaRPr lang="ru-RU" sz="2000" dirty="0"/>
          </a:p>
          <a:p>
            <a:r>
              <a:rPr lang="en-US" sz="2000" dirty="0"/>
              <a:t>And evening full of the linnet's wings.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I will arise and go now, for always night and day</a:t>
            </a:r>
            <a:endParaRPr lang="ru-RU" sz="2000" dirty="0"/>
          </a:p>
          <a:p>
            <a:r>
              <a:rPr lang="en-US" sz="2000" dirty="0"/>
              <a:t>I hear lake water lapping with low sounds by the shore;</a:t>
            </a:r>
            <a:endParaRPr lang="ru-RU" sz="2000" dirty="0"/>
          </a:p>
          <a:p>
            <a:r>
              <a:rPr lang="en-US" sz="2000" dirty="0"/>
              <a:t>While I stand on the roadway, or on the pavements grey,</a:t>
            </a:r>
            <a:endParaRPr lang="ru-RU" sz="2000" dirty="0"/>
          </a:p>
          <a:p>
            <a:r>
              <a:rPr lang="en-US" sz="2000" dirty="0"/>
              <a:t>I hear it in the deep heart's core.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22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6678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An Irish Airman Foresees His Death</a:t>
            </a:r>
            <a:endParaRPr lang="ru-RU" sz="2400" b="1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I know that I shall meet my fate</a:t>
            </a:r>
            <a:endParaRPr lang="ru-RU" sz="2400" dirty="0"/>
          </a:p>
          <a:p>
            <a:r>
              <a:rPr lang="en-US" sz="2400" dirty="0"/>
              <a:t>Somewhere among the clouds above;</a:t>
            </a:r>
            <a:endParaRPr lang="ru-RU" sz="2400" dirty="0"/>
          </a:p>
          <a:p>
            <a:r>
              <a:rPr lang="en-US" sz="2400" dirty="0"/>
              <a:t>Those that I fight I do not hate,</a:t>
            </a:r>
            <a:endParaRPr lang="ru-RU" sz="2400" dirty="0"/>
          </a:p>
          <a:p>
            <a:r>
              <a:rPr lang="en-US" sz="2400" dirty="0"/>
              <a:t>Those that I guard I do not love;</a:t>
            </a:r>
            <a:endParaRPr lang="ru-RU" sz="2400" dirty="0"/>
          </a:p>
          <a:p>
            <a:r>
              <a:rPr lang="en-US" sz="2400" dirty="0"/>
              <a:t>My country is </a:t>
            </a:r>
            <a:r>
              <a:rPr lang="en-US" sz="2400" dirty="0" err="1"/>
              <a:t>Kiltartan</a:t>
            </a:r>
            <a:r>
              <a:rPr lang="en-US" sz="2400" dirty="0"/>
              <a:t> Cross,</a:t>
            </a:r>
            <a:endParaRPr lang="ru-RU" sz="2400" dirty="0"/>
          </a:p>
          <a:p>
            <a:r>
              <a:rPr lang="en-US" sz="2400" dirty="0"/>
              <a:t>My countrymen </a:t>
            </a:r>
            <a:r>
              <a:rPr lang="en-US" sz="2400" dirty="0" err="1"/>
              <a:t>Kiltartan's</a:t>
            </a:r>
            <a:r>
              <a:rPr lang="en-US" sz="2400" dirty="0"/>
              <a:t> poor,</a:t>
            </a:r>
            <a:endParaRPr lang="ru-RU" sz="2400" dirty="0"/>
          </a:p>
          <a:p>
            <a:r>
              <a:rPr lang="en-US" sz="2400" dirty="0"/>
              <a:t>No likely end could bring them loss</a:t>
            </a:r>
            <a:endParaRPr lang="ru-RU" sz="2400" dirty="0"/>
          </a:p>
          <a:p>
            <a:r>
              <a:rPr lang="en-US" sz="2400" dirty="0"/>
              <a:t>Or leave them happier than before.</a:t>
            </a:r>
            <a:endParaRPr lang="ru-RU" sz="2400" dirty="0"/>
          </a:p>
          <a:p>
            <a:r>
              <a:rPr lang="en-US" sz="2400" dirty="0"/>
              <a:t>Nor law, nor duty bade me fight,</a:t>
            </a:r>
            <a:endParaRPr lang="ru-RU" sz="2400" dirty="0"/>
          </a:p>
          <a:p>
            <a:r>
              <a:rPr lang="en-US" sz="2400" dirty="0"/>
              <a:t>Nor public men, nor cheering crowds,</a:t>
            </a:r>
            <a:endParaRPr lang="ru-RU" sz="2400" dirty="0"/>
          </a:p>
          <a:p>
            <a:r>
              <a:rPr lang="en-US" sz="2400" dirty="0"/>
              <a:t>A lonely impulse of delight</a:t>
            </a:r>
            <a:endParaRPr lang="ru-RU" sz="2400" dirty="0"/>
          </a:p>
          <a:p>
            <a:r>
              <a:rPr lang="en-US" sz="2400" dirty="0"/>
              <a:t>Drove to this tumult in the clouds;</a:t>
            </a:r>
            <a:endParaRPr lang="ru-RU" sz="2400" dirty="0"/>
          </a:p>
          <a:p>
            <a:r>
              <a:rPr lang="en-US" sz="2400" dirty="0"/>
              <a:t>I balanced all, brought all to mind,</a:t>
            </a:r>
            <a:endParaRPr lang="ru-RU" sz="2400" dirty="0"/>
          </a:p>
          <a:p>
            <a:r>
              <a:rPr lang="en-US" sz="2400" dirty="0"/>
              <a:t>The years to come seemed waste of breath,</a:t>
            </a:r>
            <a:endParaRPr lang="ru-RU" sz="2400" dirty="0"/>
          </a:p>
          <a:p>
            <a:r>
              <a:rPr lang="en-US" sz="2400" dirty="0"/>
              <a:t>A waste of breath the years behind</a:t>
            </a:r>
            <a:endParaRPr lang="ru-RU" sz="2400" dirty="0"/>
          </a:p>
          <a:p>
            <a:r>
              <a:rPr lang="en-US" sz="2400" dirty="0"/>
              <a:t>In balance with this life, this death.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42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6462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Cradle Song</a:t>
            </a:r>
            <a:endParaRPr lang="ru-RU" sz="2400" b="1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THE angels are stooping</a:t>
            </a:r>
            <a:endParaRPr lang="ru-RU" sz="2400" dirty="0"/>
          </a:p>
          <a:p>
            <a:r>
              <a:rPr lang="en-US" sz="2400" dirty="0"/>
              <a:t>Above your bed;</a:t>
            </a:r>
            <a:endParaRPr lang="ru-RU" sz="2400" dirty="0"/>
          </a:p>
          <a:p>
            <a:r>
              <a:rPr lang="en-US" sz="2400" dirty="0"/>
              <a:t>They weary of trooping</a:t>
            </a:r>
            <a:endParaRPr lang="ru-RU" sz="2400" dirty="0"/>
          </a:p>
          <a:p>
            <a:r>
              <a:rPr lang="en-US" sz="2400" dirty="0"/>
              <a:t>With the whimpering dead.</a:t>
            </a:r>
            <a:endParaRPr lang="ru-RU" sz="2400" dirty="0"/>
          </a:p>
          <a:p>
            <a:r>
              <a:rPr lang="en-US" sz="2400" dirty="0"/>
              <a:t>God's laughing in Heaven</a:t>
            </a:r>
            <a:endParaRPr lang="ru-RU" sz="2400" dirty="0"/>
          </a:p>
          <a:p>
            <a:r>
              <a:rPr lang="en-US" sz="2400" dirty="0"/>
              <a:t>To see you so good;</a:t>
            </a:r>
            <a:endParaRPr lang="ru-RU" sz="2400" dirty="0"/>
          </a:p>
          <a:p>
            <a:r>
              <a:rPr lang="en-US" sz="2400" dirty="0"/>
              <a:t>The Sailing Seven</a:t>
            </a:r>
            <a:endParaRPr lang="ru-RU" sz="2400" dirty="0"/>
          </a:p>
          <a:p>
            <a:r>
              <a:rPr lang="en-US" sz="2400" dirty="0"/>
              <a:t>Are gay with His mood.</a:t>
            </a:r>
            <a:endParaRPr lang="ru-RU" sz="2400" dirty="0"/>
          </a:p>
          <a:p>
            <a:r>
              <a:rPr lang="en-US" sz="2400" dirty="0"/>
              <a:t>I sigh that kiss you,</a:t>
            </a:r>
            <a:endParaRPr lang="ru-RU" sz="2400" dirty="0"/>
          </a:p>
          <a:p>
            <a:r>
              <a:rPr lang="en-US" sz="2400" dirty="0"/>
              <a:t>For I must own</a:t>
            </a:r>
            <a:endParaRPr lang="ru-RU" sz="2400" dirty="0"/>
          </a:p>
          <a:p>
            <a:r>
              <a:rPr lang="en-US" sz="2400" dirty="0"/>
              <a:t>That I shall miss you</a:t>
            </a:r>
            <a:endParaRPr lang="ru-RU" sz="2400" dirty="0"/>
          </a:p>
          <a:p>
            <a:r>
              <a:rPr lang="en-US" sz="2400" dirty="0"/>
              <a:t>When you have grown.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21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534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Dream Of Death</a:t>
            </a:r>
            <a:endParaRPr lang="ru-RU" sz="2400" b="1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I DREAMED that one had died in a strange place</a:t>
            </a:r>
            <a:endParaRPr lang="ru-RU" sz="2400" dirty="0"/>
          </a:p>
          <a:p>
            <a:r>
              <a:rPr lang="en-US" sz="2400" dirty="0"/>
              <a:t>Near no accustomed hand,</a:t>
            </a:r>
            <a:endParaRPr lang="ru-RU" sz="2400" dirty="0"/>
          </a:p>
          <a:p>
            <a:r>
              <a:rPr lang="en-US" sz="2400" dirty="0"/>
              <a:t>And they had nailed the boards above her face,</a:t>
            </a:r>
            <a:endParaRPr lang="ru-RU" sz="2400" dirty="0"/>
          </a:p>
          <a:p>
            <a:r>
              <a:rPr lang="en-US" sz="2400" dirty="0"/>
              <a:t>The peasants of that land,</a:t>
            </a:r>
            <a:endParaRPr lang="ru-RU" sz="2400" dirty="0"/>
          </a:p>
          <a:p>
            <a:r>
              <a:rPr lang="en-US" sz="2400" dirty="0"/>
              <a:t>Wondering to lay her in that solitude,</a:t>
            </a:r>
            <a:endParaRPr lang="ru-RU" sz="2400" dirty="0"/>
          </a:p>
          <a:p>
            <a:r>
              <a:rPr lang="en-US" sz="2400" dirty="0"/>
              <a:t>And raised above her mound</a:t>
            </a:r>
            <a:endParaRPr lang="ru-RU" sz="2400" dirty="0"/>
          </a:p>
          <a:p>
            <a:r>
              <a:rPr lang="en-US" sz="2400" dirty="0"/>
              <a:t>A cross they had made out of two bits of wood,</a:t>
            </a:r>
            <a:endParaRPr lang="ru-RU" sz="2400" dirty="0"/>
          </a:p>
          <a:p>
            <a:r>
              <a:rPr lang="en-US" sz="2400" dirty="0"/>
              <a:t>And planted cypress round;</a:t>
            </a:r>
            <a:endParaRPr lang="ru-RU" sz="2400" dirty="0"/>
          </a:p>
          <a:p>
            <a:r>
              <a:rPr lang="en-US" sz="2400" dirty="0"/>
              <a:t>And left her to the indifferent stars above</a:t>
            </a:r>
            <a:endParaRPr lang="ru-RU" sz="2400" dirty="0"/>
          </a:p>
          <a:p>
            <a:r>
              <a:rPr lang="en-US" sz="2400" dirty="0"/>
              <a:t>Until I carved these words:</a:t>
            </a:r>
            <a:endParaRPr lang="ru-RU" sz="2400" dirty="0"/>
          </a:p>
          <a:p>
            <a:r>
              <a:rPr lang="en-US" sz="2400" i="1" dirty="0" smtClean="0"/>
              <a:t>She </a:t>
            </a:r>
            <a:r>
              <a:rPr lang="en-US" sz="2400" i="1" dirty="0"/>
              <a:t>was more beautiful than thy first love</a:t>
            </a:r>
            <a:r>
              <a:rPr lang="en-US" sz="2400" i="1" dirty="0" smtClean="0"/>
              <a:t>,</a:t>
            </a:r>
            <a:endParaRPr lang="ru-RU" sz="2400" i="1" dirty="0"/>
          </a:p>
          <a:p>
            <a:r>
              <a:rPr lang="en-US" sz="2400" i="1" dirty="0" smtClean="0"/>
              <a:t>But </a:t>
            </a:r>
            <a:r>
              <a:rPr lang="en-US" sz="2400" i="1" dirty="0"/>
              <a:t>now lies under boards</a:t>
            </a:r>
            <a:r>
              <a:rPr lang="en-US" sz="2400" i="1" dirty="0" smtClean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4272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Drinking Song</a:t>
            </a:r>
            <a:endParaRPr lang="ru-RU" sz="2400" b="1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WINE comes in at the mouth</a:t>
            </a:r>
            <a:endParaRPr lang="ru-RU" sz="2400" dirty="0"/>
          </a:p>
          <a:p>
            <a:r>
              <a:rPr lang="en-US" sz="2400" dirty="0"/>
              <a:t>And love comes in at the eye;</a:t>
            </a:r>
            <a:endParaRPr lang="ru-RU" sz="2400" dirty="0"/>
          </a:p>
          <a:p>
            <a:r>
              <a:rPr lang="en-US" sz="2400" dirty="0"/>
              <a:t>That's all we shall know for truth</a:t>
            </a:r>
            <a:endParaRPr lang="ru-RU" sz="2400" dirty="0"/>
          </a:p>
          <a:p>
            <a:r>
              <a:rPr lang="en-US" sz="2400" dirty="0"/>
              <a:t>Before we grow old and die.</a:t>
            </a:r>
            <a:endParaRPr lang="ru-RU" sz="2400" dirty="0"/>
          </a:p>
          <a:p>
            <a:r>
              <a:rPr lang="en-US" sz="2400" dirty="0"/>
              <a:t>I lift the glass to my mouth,</a:t>
            </a:r>
            <a:endParaRPr lang="ru-RU" sz="2400" dirty="0"/>
          </a:p>
          <a:p>
            <a:r>
              <a:rPr lang="en-US" sz="2400" dirty="0"/>
              <a:t>I look at you, and I sigh.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94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1"/>
            <a:ext cx="6750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Easter</a:t>
            </a:r>
            <a:r>
              <a:rPr lang="ru-RU" b="1" dirty="0"/>
              <a:t>, </a:t>
            </a:r>
            <a:r>
              <a:rPr lang="ru-RU" b="1" dirty="0" smtClean="0"/>
              <a:t>1916</a:t>
            </a:r>
          </a:p>
          <a:p>
            <a:endParaRPr lang="ru-RU" dirty="0"/>
          </a:p>
          <a:p>
            <a:r>
              <a:rPr lang="ru-RU" dirty="0" err="1"/>
              <a:t>By</a:t>
            </a:r>
            <a:r>
              <a:rPr lang="ru-RU" dirty="0"/>
              <a:t>  </a:t>
            </a:r>
            <a:r>
              <a:rPr lang="ru-RU" dirty="0" err="1"/>
              <a:t>William</a:t>
            </a:r>
            <a:r>
              <a:rPr lang="ru-RU" dirty="0"/>
              <a:t> </a:t>
            </a:r>
            <a:r>
              <a:rPr lang="ru-RU" dirty="0" err="1"/>
              <a:t>Butler</a:t>
            </a:r>
            <a:r>
              <a:rPr lang="ru-RU" dirty="0"/>
              <a:t> </a:t>
            </a:r>
            <a:r>
              <a:rPr lang="ru-RU" dirty="0" err="1"/>
              <a:t>Yeats</a:t>
            </a:r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met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close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day</a:t>
            </a:r>
            <a:endParaRPr lang="ru-RU" dirty="0"/>
          </a:p>
          <a:p>
            <a:r>
              <a:rPr lang="ru-RU" dirty="0" err="1"/>
              <a:t>Coming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vivid</a:t>
            </a:r>
            <a:r>
              <a:rPr lang="ru-RU" dirty="0"/>
              <a:t> </a:t>
            </a:r>
            <a:r>
              <a:rPr lang="ru-RU" dirty="0" err="1"/>
              <a:t>faces</a:t>
            </a:r>
            <a:endParaRPr lang="ru-RU" dirty="0"/>
          </a:p>
          <a:p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counter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desk</a:t>
            </a:r>
            <a:r>
              <a:rPr lang="ru-RU" dirty="0"/>
              <a:t> </a:t>
            </a:r>
            <a:r>
              <a:rPr lang="ru-RU" dirty="0" err="1"/>
              <a:t>among</a:t>
            </a:r>
            <a:r>
              <a:rPr lang="ru-RU" dirty="0"/>
              <a:t> </a:t>
            </a:r>
            <a:r>
              <a:rPr lang="ru-RU" dirty="0" err="1"/>
              <a:t>grey</a:t>
            </a:r>
            <a:endParaRPr lang="ru-RU" dirty="0"/>
          </a:p>
          <a:p>
            <a:r>
              <a:rPr lang="ru-RU" dirty="0" err="1"/>
              <a:t>Eighteenth-century</a:t>
            </a:r>
            <a:r>
              <a:rPr lang="ru-RU" dirty="0"/>
              <a:t> </a:t>
            </a:r>
            <a:r>
              <a:rPr lang="ru-RU" dirty="0" err="1"/>
              <a:t>houses</a:t>
            </a:r>
            <a:r>
              <a:rPr lang="ru-RU" dirty="0"/>
              <a:t>.</a:t>
            </a:r>
          </a:p>
          <a:p>
            <a:r>
              <a:rPr lang="ru-RU" dirty="0"/>
              <a:t>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passed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a </a:t>
            </a:r>
            <a:r>
              <a:rPr lang="ru-RU" dirty="0" err="1"/>
              <a:t>nod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head</a:t>
            </a:r>
            <a:endParaRPr lang="ru-RU" dirty="0"/>
          </a:p>
          <a:p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polite</a:t>
            </a:r>
            <a:r>
              <a:rPr lang="ru-RU" dirty="0"/>
              <a:t> </a:t>
            </a:r>
            <a:r>
              <a:rPr lang="ru-RU" dirty="0" err="1"/>
              <a:t>meaningless</a:t>
            </a:r>
            <a:r>
              <a:rPr lang="ru-RU" dirty="0"/>
              <a:t> </a:t>
            </a:r>
            <a:r>
              <a:rPr lang="ru-RU" dirty="0" err="1"/>
              <a:t>words</a:t>
            </a:r>
            <a:r>
              <a:rPr lang="ru-RU" dirty="0"/>
              <a:t>,</a:t>
            </a:r>
          </a:p>
          <a:p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lingered</a:t>
            </a:r>
            <a:r>
              <a:rPr lang="ru-RU" dirty="0"/>
              <a:t> </a:t>
            </a:r>
            <a:r>
              <a:rPr lang="ru-RU" dirty="0" err="1"/>
              <a:t>awhile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said</a:t>
            </a:r>
            <a:endParaRPr lang="ru-RU" dirty="0"/>
          </a:p>
          <a:p>
            <a:r>
              <a:rPr lang="ru-RU" dirty="0" err="1"/>
              <a:t>Polite</a:t>
            </a:r>
            <a:r>
              <a:rPr lang="ru-RU" dirty="0"/>
              <a:t> </a:t>
            </a:r>
            <a:r>
              <a:rPr lang="ru-RU" dirty="0" err="1"/>
              <a:t>meaningless</a:t>
            </a:r>
            <a:r>
              <a:rPr lang="ru-RU" dirty="0"/>
              <a:t> </a:t>
            </a:r>
            <a:r>
              <a:rPr lang="ru-RU" dirty="0" err="1"/>
              <a:t>words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thought</a:t>
            </a:r>
            <a:r>
              <a:rPr lang="ru-RU" dirty="0"/>
              <a:t> </a:t>
            </a:r>
            <a:r>
              <a:rPr lang="ru-RU" dirty="0" err="1"/>
              <a:t>before</a:t>
            </a:r>
            <a:r>
              <a:rPr lang="ru-RU" dirty="0"/>
              <a:t> I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done</a:t>
            </a:r>
            <a:endParaRPr lang="ru-RU" dirty="0"/>
          </a:p>
          <a:p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mocking</a:t>
            </a:r>
            <a:r>
              <a:rPr lang="ru-RU" dirty="0"/>
              <a:t> </a:t>
            </a:r>
            <a:r>
              <a:rPr lang="ru-RU" dirty="0" err="1"/>
              <a:t>tale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a </a:t>
            </a:r>
            <a:r>
              <a:rPr lang="ru-RU" dirty="0" err="1"/>
              <a:t>gibe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please</a:t>
            </a:r>
            <a:r>
              <a:rPr lang="ru-RU" dirty="0"/>
              <a:t> a </a:t>
            </a:r>
            <a:r>
              <a:rPr lang="ru-RU" dirty="0" err="1"/>
              <a:t>companion</a:t>
            </a:r>
            <a:endParaRPr lang="ru-RU" dirty="0"/>
          </a:p>
          <a:p>
            <a:r>
              <a:rPr lang="ru-RU" dirty="0" err="1"/>
              <a:t>Around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fire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club</a:t>
            </a:r>
            <a:r>
              <a:rPr lang="ru-RU" dirty="0"/>
              <a:t>,</a:t>
            </a:r>
          </a:p>
          <a:p>
            <a:r>
              <a:rPr lang="ru-RU" dirty="0" err="1"/>
              <a:t>Being</a:t>
            </a:r>
            <a:r>
              <a:rPr lang="ru-RU" dirty="0"/>
              <a:t> </a:t>
            </a:r>
            <a:r>
              <a:rPr lang="ru-RU" dirty="0" err="1"/>
              <a:t>certain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I</a:t>
            </a:r>
          </a:p>
          <a:p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lived</a:t>
            </a:r>
            <a:r>
              <a:rPr lang="ru-RU" dirty="0"/>
              <a:t> </a:t>
            </a:r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motley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worn</a:t>
            </a:r>
            <a:r>
              <a:rPr lang="ru-RU" dirty="0"/>
              <a:t>:</a:t>
            </a:r>
          </a:p>
          <a:p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changed</a:t>
            </a:r>
            <a:r>
              <a:rPr lang="ru-RU" dirty="0"/>
              <a:t>, </a:t>
            </a:r>
            <a:r>
              <a:rPr lang="ru-RU" dirty="0" err="1"/>
              <a:t>changed</a:t>
            </a:r>
            <a:r>
              <a:rPr lang="ru-RU" dirty="0"/>
              <a:t> </a:t>
            </a:r>
            <a:r>
              <a:rPr lang="ru-RU" dirty="0" err="1"/>
              <a:t>utterly</a:t>
            </a:r>
            <a:r>
              <a:rPr lang="ru-RU" dirty="0"/>
              <a:t>:</a:t>
            </a:r>
          </a:p>
          <a:p>
            <a:r>
              <a:rPr lang="ru-RU" dirty="0"/>
              <a:t>A </a:t>
            </a:r>
            <a:r>
              <a:rPr lang="ru-RU" dirty="0" err="1"/>
              <a:t>terrible</a:t>
            </a:r>
            <a:r>
              <a:rPr lang="ru-RU" dirty="0"/>
              <a:t> </a:t>
            </a:r>
            <a:r>
              <a:rPr lang="ru-RU" dirty="0" err="1"/>
              <a:t>beauty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born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woman's</a:t>
            </a:r>
            <a:r>
              <a:rPr lang="ru-RU" dirty="0"/>
              <a:t> </a:t>
            </a:r>
            <a:r>
              <a:rPr lang="ru-RU" dirty="0" err="1"/>
              <a:t>days</a:t>
            </a:r>
            <a:r>
              <a:rPr lang="ru-RU" dirty="0"/>
              <a:t> </a:t>
            </a:r>
            <a:r>
              <a:rPr lang="ru-RU" dirty="0" err="1"/>
              <a:t>were</a:t>
            </a:r>
            <a:r>
              <a:rPr lang="ru-RU" dirty="0"/>
              <a:t> </a:t>
            </a:r>
            <a:r>
              <a:rPr lang="ru-RU" dirty="0" err="1"/>
              <a:t>spent</a:t>
            </a:r>
            <a:endParaRPr lang="ru-RU" dirty="0"/>
          </a:p>
          <a:p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ignorant</a:t>
            </a:r>
            <a:r>
              <a:rPr lang="ru-RU" dirty="0"/>
              <a:t> </a:t>
            </a:r>
            <a:r>
              <a:rPr lang="ru-RU" dirty="0" err="1"/>
              <a:t>good-will</a:t>
            </a:r>
            <a:r>
              <a:rPr lang="ru-RU" dirty="0"/>
              <a:t>,</a:t>
            </a:r>
          </a:p>
          <a:p>
            <a:r>
              <a:rPr lang="ru-RU" dirty="0" err="1"/>
              <a:t>Her</a:t>
            </a:r>
            <a:r>
              <a:rPr lang="ru-RU" dirty="0"/>
              <a:t> </a:t>
            </a:r>
            <a:r>
              <a:rPr lang="ru-RU" dirty="0" err="1"/>
              <a:t>nights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argument</a:t>
            </a:r>
            <a:endParaRPr lang="ru-RU" dirty="0"/>
          </a:p>
          <a:p>
            <a:r>
              <a:rPr lang="ru-RU" dirty="0" err="1"/>
              <a:t>Until</a:t>
            </a:r>
            <a:r>
              <a:rPr lang="ru-RU" dirty="0"/>
              <a:t> </a:t>
            </a:r>
            <a:r>
              <a:rPr lang="ru-RU" dirty="0" err="1"/>
              <a:t>her</a:t>
            </a:r>
            <a:r>
              <a:rPr lang="ru-RU" dirty="0"/>
              <a:t> </a:t>
            </a:r>
            <a:r>
              <a:rPr lang="ru-RU" dirty="0" err="1"/>
              <a:t>voice</a:t>
            </a:r>
            <a:r>
              <a:rPr lang="ru-RU" dirty="0"/>
              <a:t> </a:t>
            </a:r>
            <a:r>
              <a:rPr lang="ru-RU" dirty="0" err="1"/>
              <a:t>grew</a:t>
            </a:r>
            <a:r>
              <a:rPr lang="ru-RU" dirty="0"/>
              <a:t> </a:t>
            </a:r>
            <a:r>
              <a:rPr lang="ru-RU" dirty="0" err="1"/>
              <a:t>shrill</a:t>
            </a:r>
            <a:r>
              <a:rPr lang="ru-RU" dirty="0"/>
              <a:t>.</a:t>
            </a:r>
          </a:p>
          <a:p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voice</a:t>
            </a:r>
            <a:r>
              <a:rPr lang="ru-RU" dirty="0"/>
              <a:t> </a:t>
            </a:r>
            <a:r>
              <a:rPr lang="ru-RU" dirty="0" err="1"/>
              <a:t>more</a:t>
            </a:r>
            <a:r>
              <a:rPr lang="ru-RU" dirty="0"/>
              <a:t> </a:t>
            </a:r>
            <a:r>
              <a:rPr lang="ru-RU" dirty="0" err="1"/>
              <a:t>sweet</a:t>
            </a:r>
            <a:r>
              <a:rPr lang="ru-RU" dirty="0"/>
              <a:t> </a:t>
            </a:r>
            <a:r>
              <a:rPr lang="ru-RU" dirty="0" err="1"/>
              <a:t>than</a:t>
            </a:r>
            <a:r>
              <a:rPr lang="ru-RU" dirty="0"/>
              <a:t> </a:t>
            </a:r>
            <a:r>
              <a:rPr lang="ru-RU" dirty="0" err="1"/>
              <a:t>hers</a:t>
            </a:r>
            <a:endParaRPr lang="ru-RU" dirty="0"/>
          </a:p>
          <a:p>
            <a:r>
              <a:rPr lang="ru-RU" dirty="0" err="1"/>
              <a:t>When</a:t>
            </a:r>
            <a:r>
              <a:rPr lang="ru-RU" dirty="0"/>
              <a:t>, </a:t>
            </a:r>
            <a:r>
              <a:rPr lang="ru-RU" dirty="0" err="1"/>
              <a:t>young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beautiful</a:t>
            </a:r>
            <a:r>
              <a:rPr lang="ru-RU" dirty="0"/>
              <a:t>,</a:t>
            </a:r>
          </a:p>
          <a:p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/>
              <a:t>rode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harriers</a:t>
            </a:r>
            <a:r>
              <a:rPr lang="ru-RU" dirty="0"/>
              <a:t>?</a:t>
            </a:r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kept</a:t>
            </a:r>
            <a:r>
              <a:rPr lang="ru-RU" dirty="0"/>
              <a:t> a </a:t>
            </a:r>
            <a:r>
              <a:rPr lang="ru-RU" dirty="0" err="1"/>
              <a:t>school</a:t>
            </a:r>
            <a:endParaRPr lang="ru-RU" dirty="0"/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rode</a:t>
            </a:r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wingèd</a:t>
            </a:r>
            <a:r>
              <a:rPr lang="ru-RU" dirty="0"/>
              <a:t> </a:t>
            </a:r>
            <a:r>
              <a:rPr lang="ru-RU" dirty="0" err="1"/>
              <a:t>horse</a:t>
            </a:r>
            <a:r>
              <a:rPr lang="ru-RU" dirty="0"/>
              <a:t>;</a:t>
            </a:r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other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helper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friend</a:t>
            </a:r>
            <a:endParaRPr lang="ru-RU" dirty="0"/>
          </a:p>
          <a:p>
            <a:r>
              <a:rPr lang="ru-RU" dirty="0" err="1"/>
              <a:t>Was</a:t>
            </a:r>
            <a:r>
              <a:rPr lang="ru-RU" dirty="0"/>
              <a:t> </a:t>
            </a:r>
            <a:r>
              <a:rPr lang="ru-RU" dirty="0" err="1"/>
              <a:t>coming</a:t>
            </a:r>
            <a:r>
              <a:rPr lang="ru-RU" dirty="0"/>
              <a:t> </a:t>
            </a:r>
            <a:r>
              <a:rPr lang="ru-RU" dirty="0" err="1"/>
              <a:t>into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force</a:t>
            </a:r>
            <a:r>
              <a:rPr lang="ru-RU" dirty="0"/>
              <a:t>;</a:t>
            </a:r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might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won</a:t>
            </a:r>
            <a:r>
              <a:rPr lang="ru-RU" dirty="0"/>
              <a:t> </a:t>
            </a:r>
            <a:r>
              <a:rPr lang="ru-RU" dirty="0" err="1"/>
              <a:t>fame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end</a:t>
            </a:r>
            <a:r>
              <a:rPr lang="ru-RU" dirty="0"/>
              <a:t>,</a:t>
            </a:r>
          </a:p>
          <a:p>
            <a:r>
              <a:rPr lang="ru-RU" dirty="0" err="1"/>
              <a:t>So</a:t>
            </a:r>
            <a:r>
              <a:rPr lang="ru-RU" dirty="0"/>
              <a:t> </a:t>
            </a:r>
            <a:r>
              <a:rPr lang="ru-RU" dirty="0" err="1"/>
              <a:t>sensitive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nature</a:t>
            </a:r>
            <a:r>
              <a:rPr lang="ru-RU" dirty="0"/>
              <a:t> </a:t>
            </a:r>
            <a:r>
              <a:rPr lang="ru-RU" dirty="0" err="1"/>
              <a:t>seemed</a:t>
            </a:r>
            <a:r>
              <a:rPr lang="ru-RU" dirty="0"/>
              <a:t>,</a:t>
            </a:r>
          </a:p>
          <a:p>
            <a:r>
              <a:rPr lang="ru-RU" dirty="0" err="1"/>
              <a:t>So</a:t>
            </a:r>
            <a:r>
              <a:rPr lang="ru-RU" dirty="0"/>
              <a:t> </a:t>
            </a:r>
            <a:r>
              <a:rPr lang="ru-RU" dirty="0" err="1"/>
              <a:t>daring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sweet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thought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other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 I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dreamed</a:t>
            </a:r>
            <a:endParaRPr lang="ru-RU" dirty="0"/>
          </a:p>
          <a:p>
            <a:r>
              <a:rPr lang="ru-RU" dirty="0"/>
              <a:t>A </a:t>
            </a:r>
            <a:r>
              <a:rPr lang="ru-RU" dirty="0" err="1"/>
              <a:t>drunken</a:t>
            </a:r>
            <a:r>
              <a:rPr lang="ru-RU" dirty="0"/>
              <a:t>, </a:t>
            </a:r>
            <a:r>
              <a:rPr lang="ru-RU" dirty="0" err="1"/>
              <a:t>vainglorious</a:t>
            </a:r>
            <a:r>
              <a:rPr lang="ru-RU" dirty="0"/>
              <a:t> </a:t>
            </a:r>
            <a:r>
              <a:rPr lang="ru-RU" dirty="0" err="1"/>
              <a:t>lout</a:t>
            </a:r>
            <a:r>
              <a:rPr lang="ru-RU" dirty="0"/>
              <a:t>.</a:t>
            </a:r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done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bitter</a:t>
            </a:r>
            <a:r>
              <a:rPr lang="ru-RU" dirty="0"/>
              <a:t> </a:t>
            </a:r>
            <a:r>
              <a:rPr lang="ru-RU" dirty="0" err="1"/>
              <a:t>wrong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some</a:t>
            </a:r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near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heart</a:t>
            </a:r>
            <a:r>
              <a:rPr lang="ru-RU" dirty="0"/>
              <a:t>,</a:t>
            </a:r>
          </a:p>
          <a:p>
            <a:r>
              <a:rPr lang="ru-RU" dirty="0" err="1"/>
              <a:t>Yet</a:t>
            </a:r>
            <a:r>
              <a:rPr lang="ru-RU" dirty="0"/>
              <a:t> I </a:t>
            </a:r>
            <a:r>
              <a:rPr lang="ru-RU" dirty="0" err="1"/>
              <a:t>number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song</a:t>
            </a:r>
            <a:r>
              <a:rPr lang="ru-RU" dirty="0"/>
              <a:t>;</a:t>
            </a:r>
          </a:p>
          <a:p>
            <a:r>
              <a:rPr lang="ru-RU" dirty="0" err="1"/>
              <a:t>He</a:t>
            </a:r>
            <a:r>
              <a:rPr lang="ru-RU" dirty="0"/>
              <a:t>, </a:t>
            </a:r>
            <a:r>
              <a:rPr lang="ru-RU" dirty="0" err="1"/>
              <a:t>too</a:t>
            </a:r>
            <a:r>
              <a:rPr lang="ru-RU" dirty="0"/>
              <a:t>,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resigned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part</a:t>
            </a:r>
            <a:endParaRPr lang="ru-RU" dirty="0"/>
          </a:p>
          <a:p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casual</a:t>
            </a:r>
            <a:r>
              <a:rPr lang="ru-RU" dirty="0"/>
              <a:t> </a:t>
            </a:r>
            <a:r>
              <a:rPr lang="ru-RU" dirty="0" err="1"/>
              <a:t>comedy</a:t>
            </a:r>
            <a:r>
              <a:rPr lang="ru-RU" dirty="0"/>
              <a:t>;</a:t>
            </a:r>
          </a:p>
          <a:p>
            <a:r>
              <a:rPr lang="ru-RU" dirty="0" err="1"/>
              <a:t>He</a:t>
            </a:r>
            <a:r>
              <a:rPr lang="ru-RU" dirty="0"/>
              <a:t>, </a:t>
            </a:r>
            <a:r>
              <a:rPr lang="ru-RU" dirty="0" err="1"/>
              <a:t>too</a:t>
            </a:r>
            <a:r>
              <a:rPr lang="ru-RU" dirty="0"/>
              <a:t>,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changed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turn</a:t>
            </a:r>
            <a:r>
              <a:rPr lang="ru-RU" dirty="0"/>
              <a:t>,</a:t>
            </a:r>
          </a:p>
          <a:p>
            <a:r>
              <a:rPr lang="ru-RU" dirty="0" err="1"/>
              <a:t>Transformed</a:t>
            </a:r>
            <a:r>
              <a:rPr lang="ru-RU" dirty="0"/>
              <a:t> </a:t>
            </a:r>
            <a:r>
              <a:rPr lang="ru-RU" dirty="0" err="1"/>
              <a:t>utterly</a:t>
            </a:r>
            <a:r>
              <a:rPr lang="ru-RU" dirty="0"/>
              <a:t>:</a:t>
            </a:r>
          </a:p>
          <a:p>
            <a:r>
              <a:rPr lang="ru-RU" dirty="0"/>
              <a:t>A </a:t>
            </a:r>
            <a:r>
              <a:rPr lang="ru-RU" dirty="0" err="1"/>
              <a:t>terrible</a:t>
            </a:r>
            <a:r>
              <a:rPr lang="ru-RU" dirty="0"/>
              <a:t> </a:t>
            </a:r>
            <a:r>
              <a:rPr lang="ru-RU" dirty="0" err="1"/>
              <a:t>beauty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born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9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83" y="764704"/>
            <a:ext cx="6750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Hearts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purpose</a:t>
            </a:r>
            <a:r>
              <a:rPr lang="ru-RU" dirty="0"/>
              <a:t> </a:t>
            </a:r>
            <a:r>
              <a:rPr lang="ru-RU" dirty="0" err="1"/>
              <a:t>alone</a:t>
            </a:r>
            <a:endParaRPr lang="ru-RU" dirty="0"/>
          </a:p>
          <a:p>
            <a:r>
              <a:rPr lang="ru-RU" dirty="0" err="1"/>
              <a:t>Through</a:t>
            </a:r>
            <a:r>
              <a:rPr lang="ru-RU" dirty="0"/>
              <a:t> </a:t>
            </a:r>
            <a:r>
              <a:rPr lang="ru-RU" dirty="0" err="1"/>
              <a:t>summer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winter</a:t>
            </a:r>
            <a:r>
              <a:rPr lang="ru-RU" dirty="0"/>
              <a:t> </a:t>
            </a:r>
            <a:r>
              <a:rPr lang="ru-RU" dirty="0" err="1"/>
              <a:t>seem</a:t>
            </a:r>
            <a:endParaRPr lang="ru-RU" dirty="0"/>
          </a:p>
          <a:p>
            <a:r>
              <a:rPr lang="ru-RU" dirty="0" err="1"/>
              <a:t>Enchanted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a </a:t>
            </a:r>
            <a:r>
              <a:rPr lang="ru-RU" dirty="0" err="1"/>
              <a:t>stone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trouble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living</a:t>
            </a:r>
            <a:r>
              <a:rPr lang="ru-RU" dirty="0"/>
              <a:t> </a:t>
            </a:r>
            <a:r>
              <a:rPr lang="ru-RU" dirty="0" err="1"/>
              <a:t>stream</a:t>
            </a:r>
            <a:r>
              <a:rPr lang="ru-RU" dirty="0"/>
              <a:t>.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horse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comes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road</a:t>
            </a:r>
            <a:r>
              <a:rPr lang="ru-RU" dirty="0"/>
              <a:t>,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rider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birds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range</a:t>
            </a:r>
            <a:endParaRPr lang="ru-RU" dirty="0"/>
          </a:p>
          <a:p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tumbling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,</a:t>
            </a:r>
          </a:p>
          <a:p>
            <a:r>
              <a:rPr lang="ru-RU" dirty="0" err="1"/>
              <a:t>Minute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minute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change</a:t>
            </a:r>
            <a:r>
              <a:rPr lang="ru-RU" dirty="0"/>
              <a:t>;</a:t>
            </a:r>
          </a:p>
          <a:p>
            <a:r>
              <a:rPr lang="ru-RU" dirty="0"/>
              <a:t>A </a:t>
            </a:r>
            <a:r>
              <a:rPr lang="ru-RU" dirty="0" err="1"/>
              <a:t>shadow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stream</a:t>
            </a:r>
            <a:endParaRPr lang="ru-RU" dirty="0"/>
          </a:p>
          <a:p>
            <a:r>
              <a:rPr lang="ru-RU" dirty="0" err="1"/>
              <a:t>Changes</a:t>
            </a:r>
            <a:r>
              <a:rPr lang="ru-RU" dirty="0"/>
              <a:t> </a:t>
            </a:r>
            <a:r>
              <a:rPr lang="ru-RU" dirty="0" err="1"/>
              <a:t>minute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minute</a:t>
            </a:r>
            <a:r>
              <a:rPr lang="ru-RU" dirty="0"/>
              <a:t>;</a:t>
            </a:r>
          </a:p>
          <a:p>
            <a:r>
              <a:rPr lang="ru-RU" dirty="0"/>
              <a:t>A </a:t>
            </a:r>
            <a:r>
              <a:rPr lang="ru-RU" dirty="0" err="1"/>
              <a:t>horse-hoof</a:t>
            </a:r>
            <a:r>
              <a:rPr lang="ru-RU" dirty="0"/>
              <a:t> </a:t>
            </a:r>
            <a:r>
              <a:rPr lang="ru-RU" dirty="0" err="1"/>
              <a:t>slides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brim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a </a:t>
            </a:r>
            <a:r>
              <a:rPr lang="ru-RU" dirty="0" err="1"/>
              <a:t>horse</a:t>
            </a:r>
            <a:r>
              <a:rPr lang="ru-RU" dirty="0"/>
              <a:t> </a:t>
            </a:r>
            <a:r>
              <a:rPr lang="ru-RU" dirty="0" err="1"/>
              <a:t>plashes</a:t>
            </a:r>
            <a:r>
              <a:rPr lang="ru-RU" dirty="0"/>
              <a:t> </a:t>
            </a:r>
            <a:r>
              <a:rPr lang="ru-RU" dirty="0" err="1"/>
              <a:t>within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;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long-legged</a:t>
            </a:r>
            <a:r>
              <a:rPr lang="ru-RU" dirty="0"/>
              <a:t> </a:t>
            </a:r>
            <a:r>
              <a:rPr lang="ru-RU" dirty="0" err="1"/>
              <a:t>moor-hens</a:t>
            </a:r>
            <a:r>
              <a:rPr lang="ru-RU" dirty="0"/>
              <a:t> </a:t>
            </a:r>
            <a:r>
              <a:rPr lang="ru-RU" dirty="0" err="1"/>
              <a:t>dive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hens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moor-cocks</a:t>
            </a:r>
            <a:r>
              <a:rPr lang="ru-RU" dirty="0"/>
              <a:t> </a:t>
            </a:r>
            <a:r>
              <a:rPr lang="ru-RU" dirty="0" err="1"/>
              <a:t>call</a:t>
            </a:r>
            <a:r>
              <a:rPr lang="ru-RU" dirty="0"/>
              <a:t>;</a:t>
            </a:r>
          </a:p>
          <a:p>
            <a:r>
              <a:rPr lang="ru-RU" dirty="0" err="1"/>
              <a:t>Minute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minute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live</a:t>
            </a:r>
            <a:r>
              <a:rPr lang="ru-RU" dirty="0"/>
              <a:t>: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stone's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midst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4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6352</TotalTime>
  <Words>377</Words>
  <Application>Microsoft Office PowerPoint</Application>
  <PresentationFormat>Экран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William Butler Yeats 1865 - 1939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Butler Yeats 1865 - 1939</dc:title>
  <dc:creator>Tsfasman</dc:creator>
  <cp:lastModifiedBy>Tsfasman</cp:lastModifiedBy>
  <cp:revision>4</cp:revision>
  <dcterms:created xsi:type="dcterms:W3CDTF">2012-05-05T15:19:50Z</dcterms:created>
  <dcterms:modified xsi:type="dcterms:W3CDTF">2012-05-10T13:12:23Z</dcterms:modified>
</cp:coreProperties>
</file>