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2" r:id="rId5"/>
    <p:sldId id="267" r:id="rId6"/>
    <p:sldId id="265" r:id="rId7"/>
    <p:sldId id="257" r:id="rId8"/>
    <p:sldId id="260" r:id="rId9"/>
    <p:sldId id="261" r:id="rId10"/>
    <p:sldId id="263" r:id="rId11"/>
    <p:sldId id="266" r:id="rId12"/>
    <p:sldId id="264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9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3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6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6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8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6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Сеть соединенных точек">
            <a:extLst>
              <a:ext uri="{FF2B5EF4-FFF2-40B4-BE49-F238E27FC236}">
                <a16:creationId xmlns:a16="http://schemas.microsoft.com/office/drawing/2014/main" id="{AE31244B-195E-219A-0F89-E5329B55C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4" r="1" b="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4436" y="1066800"/>
            <a:ext cx="4389120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34E62-EEA1-F73D-B81F-6EBDB47EF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0487" y="1562101"/>
            <a:ext cx="3551402" cy="2738530"/>
          </a:xfrm>
        </p:spPr>
        <p:txBody>
          <a:bodyPr anchor="t">
            <a:normAutofit/>
          </a:bodyPr>
          <a:lstStyle/>
          <a:p>
            <a:pPr algn="ctr"/>
            <a:r>
              <a:rPr lang="ru-RU" sz="4800" dirty="0"/>
              <a:t>Групповая работа на уроках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BD21E5-8527-BDAA-CCA9-E5E5681EB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3838" y="4358566"/>
            <a:ext cx="4328809" cy="87582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Акопян Эмма Артуровна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24436" y="5780876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47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044B4-61A1-3506-EDC5-6E504C9E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02091"/>
            <a:ext cx="3291840" cy="27702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Стендовые доклады или конференция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4596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0ECB84-87DA-100E-111F-AA15ACD20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243" y="739302"/>
            <a:ext cx="5717639" cy="51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8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5F803-1B0D-B288-441C-063139BB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831" y="1006933"/>
            <a:ext cx="4458226" cy="29035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dirty="0"/>
              <a:t>Статистические данные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7D424A-D742-E496-D8D8-53DAFF399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901" y="809596"/>
            <a:ext cx="6074168" cy="52845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534CB3-4CA5-DDD2-D519-C4A714A68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16943" y="399919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2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1079C-93B4-8385-37DE-2ED340C9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Аукцион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844E6D-FEEA-4389-7B67-E298D26E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В последовательности 123456 расставить знаки действий и скобки так, чтобы результат был равен натуральным числам от 1 до 100.</a:t>
            </a:r>
          </a:p>
        </p:txBody>
      </p:sp>
    </p:spTree>
    <p:extLst>
      <p:ext uri="{BB962C8B-B14F-4D97-AF65-F5344CB8AC3E}">
        <p14:creationId xmlns:p14="http://schemas.microsoft.com/office/powerpoint/2010/main" val="125014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A287D-8C2E-B607-F786-734D6E79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Другие игровые формы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C821C-794B-0519-9E9C-7C2AB43C8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94560"/>
            <a:ext cx="10890928" cy="400507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3200" dirty="0"/>
              <a:t>Математическая карусель*</a:t>
            </a:r>
          </a:p>
          <a:p>
            <a:pPr lvl="1"/>
            <a:r>
              <a:rPr lang="ru-RU" sz="3200" dirty="0"/>
              <a:t>Математическая регата</a:t>
            </a:r>
          </a:p>
          <a:p>
            <a:pPr lvl="1"/>
            <a:r>
              <a:rPr lang="ru-RU" sz="3200" dirty="0"/>
              <a:t>Математическая абака*</a:t>
            </a:r>
          </a:p>
          <a:p>
            <a:pPr lvl="1"/>
            <a:r>
              <a:rPr lang="ru-RU" sz="3200" dirty="0"/>
              <a:t>Математическая драка</a:t>
            </a:r>
          </a:p>
          <a:p>
            <a:pPr lvl="1"/>
            <a:r>
              <a:rPr lang="ru-RU" sz="3200" dirty="0"/>
              <a:t>Крестики-нолики*</a:t>
            </a:r>
          </a:p>
          <a:p>
            <a:pPr lvl="1"/>
            <a:r>
              <a:rPr lang="ru-RU" sz="3200" dirty="0"/>
              <a:t>Завоевания</a:t>
            </a:r>
          </a:p>
          <a:p>
            <a:pPr lvl="1"/>
            <a:r>
              <a:rPr lang="ru-RU" sz="3200" dirty="0"/>
              <a:t>Гонки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84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53AF8-449C-4405-41CF-D4EDD647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F4433D-8390-C8C3-7176-C036A8DAF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995042" y="468087"/>
            <a:ext cx="7991770" cy="57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C273797-5518-09B0-A027-8DC7C82BE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51" y="118454"/>
            <a:ext cx="4737949" cy="64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76F987-1DF9-0E25-4F82-9614A0A30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65" y="3429000"/>
            <a:ext cx="8832426" cy="3199354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19D15752-1E56-8C9F-24F4-9E30CDB7B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51" y="568614"/>
            <a:ext cx="8832426" cy="30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4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BE7BA-3109-76A1-AF09-A0DEC476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Зачем?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8428B2-8794-536E-11FF-ACE39AC21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Разнообразие</a:t>
            </a:r>
          </a:p>
          <a:p>
            <a:r>
              <a:rPr lang="ru-RU" sz="2800" dirty="0"/>
              <a:t>Смена ролей</a:t>
            </a:r>
          </a:p>
          <a:p>
            <a:r>
              <a:rPr lang="ru-RU" sz="2800" dirty="0"/>
              <a:t>Возможность поучиться у сверстников</a:t>
            </a:r>
          </a:p>
          <a:p>
            <a:r>
              <a:rPr lang="ru-RU" sz="2800" dirty="0"/>
              <a:t>Развитие социальных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326435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DFA85-C765-8415-CE32-AC82E7CF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Принцип разделения на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84E06-22EF-616E-5F4F-11951B6A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 парах — уже сидят</a:t>
            </a:r>
          </a:p>
          <a:p>
            <a:r>
              <a:rPr lang="ru-RU" sz="2800" dirty="0"/>
              <a:t>По рядам (частям рядов)</a:t>
            </a:r>
          </a:p>
          <a:p>
            <a:r>
              <a:rPr lang="ru-RU" sz="2800" dirty="0"/>
              <a:t>По желанию учеников</a:t>
            </a:r>
          </a:p>
          <a:p>
            <a:r>
              <a:rPr lang="ru-RU" sz="2800" dirty="0"/>
              <a:t>По желанию учителя</a:t>
            </a:r>
          </a:p>
          <a:p>
            <a:r>
              <a:rPr lang="ru-RU" sz="2800" dirty="0"/>
              <a:t>Жребий (листочки)</a:t>
            </a:r>
          </a:p>
        </p:txBody>
      </p:sp>
    </p:spTree>
    <p:extLst>
      <p:ext uri="{BB962C8B-B14F-4D97-AF65-F5344CB8AC3E}">
        <p14:creationId xmlns:p14="http://schemas.microsoft.com/office/powerpoint/2010/main" val="36370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55D8B3-CFC3-BC58-7B40-2EC60BC21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9" r="1" b="6104"/>
          <a:stretch/>
        </p:blipFill>
        <p:spPr>
          <a:xfrm>
            <a:off x="953311" y="329576"/>
            <a:ext cx="5900020" cy="58377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2821-E14F-04FF-46D5-582BF336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8" y="1032764"/>
            <a:ext cx="4308672" cy="3224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Графический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диктант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21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2DD8F-DB94-0253-5F07-0E3D81A3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14400"/>
            <a:ext cx="4261104" cy="1097280"/>
          </a:xfrm>
        </p:spPr>
        <p:txBody>
          <a:bodyPr anchor="t">
            <a:normAutofit/>
          </a:bodyPr>
          <a:lstStyle/>
          <a:p>
            <a:r>
              <a:rPr lang="ru-RU" sz="5400" dirty="0"/>
              <a:t>Координаты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F6F78-4EC2-5072-051E-88199E0D5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8" y="2176036"/>
            <a:ext cx="5455922" cy="39982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(-8; 7);  (-7; 6);  (-4; 4);  (- 1; 2);   (7; 2); 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(8; 1);  (7; -3);  (6; 1); (5; -2);  (7; -4); 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(6; -8);  (5; -8);   (6; -4);  (5; -3);  (5; -4); 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(4; -8);  (3; -8);  (4; -4);  (3; -1);  (1; -2); 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(-1; -2);  (0; -5);  (-1; -8);  (-2; -8); 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(-1; -5);  (-2; -3);  (-2; -4);  (-3; -8); 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(-4; -8);  (-3; -3);  (-5; -1);  (-4; 0); 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(-6; 3);  (-9; 2);  (-10; 3);  (-7; 6).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(-7; 4).  </a:t>
            </a:r>
          </a:p>
          <a:p>
            <a:pPr>
              <a:lnSpc>
                <a:spcPct val="110000"/>
              </a:lnSpc>
            </a:pPr>
            <a:endParaRPr lang="ru-RU" sz="17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43D30F-EEAA-97EC-9847-7DE99845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46" r="-1" b="1166"/>
          <a:stretch/>
        </p:blipFill>
        <p:spPr>
          <a:xfrm>
            <a:off x="6062884" y="1463040"/>
            <a:ext cx="5738560" cy="47112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72328" y="6267921"/>
            <a:ext cx="6519672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4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BF5C-91D1-C75B-0E38-8E2E1921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783" y="1006933"/>
            <a:ext cx="3349273" cy="28646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Стикермания</a:t>
            </a:r>
            <a:br>
              <a:rPr lang="ru-RU" dirty="0"/>
            </a:br>
            <a:r>
              <a:rPr lang="ru-RU" dirty="0"/>
              <a:t>(Банда умников)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1045B2-9301-4A97-8720-2DE571C19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991" y="1934272"/>
            <a:ext cx="7683988" cy="3035174"/>
          </a:xfrm>
          <a:prstGeom prst="rect">
            <a:avLst/>
          </a:prstGeom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87534CB3-4CA5-DDD2-D519-C4A714A68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16943" y="3999192"/>
            <a:ext cx="548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36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реугольник, линия, Симметр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56DBB1-499E-BECE-2A72-AF43513D3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r="3946" b="-1"/>
          <a:stretch/>
        </p:blipFill>
        <p:spPr bwMode="auto">
          <a:xfrm>
            <a:off x="277256" y="274320"/>
            <a:ext cx="6653896" cy="658368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AEEF5-868F-5728-BAD9-7BBCD5B3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8" y="1032764"/>
            <a:ext cx="4308672" cy="3224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Математическая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пирамида</a:t>
            </a:r>
            <a:b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Эрих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Райхерт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E511C-1C8C-841B-6704-46DF594B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Наборы или цепочки вычислений</a:t>
            </a:r>
            <a:br>
              <a:rPr lang="ru-RU" dirty="0"/>
            </a:br>
            <a:r>
              <a:rPr lang="ru-RU" dirty="0"/>
              <a:t>(на скорость)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E43554-FB89-76D7-E9EA-3552B0236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531" y="2675106"/>
            <a:ext cx="8580320" cy="3170069"/>
          </a:xfrm>
        </p:spPr>
      </p:pic>
    </p:spTree>
    <p:extLst>
      <p:ext uri="{BB962C8B-B14F-4D97-AF65-F5344CB8AC3E}">
        <p14:creationId xmlns:p14="http://schemas.microsoft.com/office/powerpoint/2010/main" val="276756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0FBFF-EF1D-0A3E-7E1B-1D043560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Совместное обсуждение и решение задач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524419-2AD1-6525-CEF3-A2017EA77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70" y="2295728"/>
            <a:ext cx="10172502" cy="3759403"/>
          </a:xfrm>
        </p:spPr>
      </p:pic>
    </p:spTree>
    <p:extLst>
      <p:ext uri="{BB962C8B-B14F-4D97-AF65-F5344CB8AC3E}">
        <p14:creationId xmlns:p14="http://schemas.microsoft.com/office/powerpoint/2010/main" val="3991821547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339</Words>
  <Application>Microsoft Office PowerPoint</Application>
  <PresentationFormat>Широкоэкранный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Grandview Display</vt:lpstr>
      <vt:lpstr>Times New Roman</vt:lpstr>
      <vt:lpstr>DashVTI</vt:lpstr>
      <vt:lpstr>Групповая работа на уроках</vt:lpstr>
      <vt:lpstr>Зачем?</vt:lpstr>
      <vt:lpstr>Принцип разделения на группы</vt:lpstr>
      <vt:lpstr>Графический диктант</vt:lpstr>
      <vt:lpstr>Координаты</vt:lpstr>
      <vt:lpstr>Стикермания (Банда умников)</vt:lpstr>
      <vt:lpstr>Математическая пирамида (Эрих Райхерт)</vt:lpstr>
      <vt:lpstr>Наборы или цепочки вычислений (на скорость)</vt:lpstr>
      <vt:lpstr>Совместное обсуждение и решение задач</vt:lpstr>
      <vt:lpstr>Стендовые доклады или конференция</vt:lpstr>
      <vt:lpstr>Статистические данные</vt:lpstr>
      <vt:lpstr>Аукцион</vt:lpstr>
      <vt:lpstr>Другие игровые формы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Дмитрий Калинин</dc:creator>
  <cp:lastModifiedBy>Дмитрий Калинин</cp:lastModifiedBy>
  <cp:revision>2</cp:revision>
  <dcterms:created xsi:type="dcterms:W3CDTF">2024-06-16T16:22:33Z</dcterms:created>
  <dcterms:modified xsi:type="dcterms:W3CDTF">2025-03-27T12:24:18Z</dcterms:modified>
</cp:coreProperties>
</file>