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4" r:id="rId4"/>
    <p:sldMasterId id="214748370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embeddedFontLst>
    <p:embeddedFont>
      <p:font typeface="Quantico"/>
      <p:regular r:id="rId28"/>
      <p:bold r:id="rId29"/>
      <p:italic r:id="rId30"/>
      <p:boldItalic r:id="rId31"/>
    </p:embeddedFont>
    <p:embeddedFont>
      <p:font typeface="Lato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Quantico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Quantic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Quantico-boldItalic.fntdata"/><Relationship Id="rId30" Type="http://schemas.openxmlformats.org/officeDocument/2006/relationships/font" Target="fonts/Quantico-italic.fntdata"/><Relationship Id="rId11" Type="http://schemas.openxmlformats.org/officeDocument/2006/relationships/slide" Target="slides/slide5.xml"/><Relationship Id="rId33" Type="http://schemas.openxmlformats.org/officeDocument/2006/relationships/font" Target="fonts/Lato-bold.fntdata"/><Relationship Id="rId10" Type="http://schemas.openxmlformats.org/officeDocument/2006/relationships/slide" Target="slides/slide4.xml"/><Relationship Id="rId32" Type="http://schemas.openxmlformats.org/officeDocument/2006/relationships/font" Target="fonts/Lato-regular.fntdata"/><Relationship Id="rId13" Type="http://schemas.openxmlformats.org/officeDocument/2006/relationships/slide" Target="slides/slide7.xml"/><Relationship Id="rId35" Type="http://schemas.openxmlformats.org/officeDocument/2006/relationships/font" Target="fonts/Lato-boldItalic.fntdata"/><Relationship Id="rId12" Type="http://schemas.openxmlformats.org/officeDocument/2006/relationships/slide" Target="slides/slide6.xml"/><Relationship Id="rId34" Type="http://schemas.openxmlformats.org/officeDocument/2006/relationships/font" Target="fonts/Lato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a8f57b79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a8f57b79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a8f57b79f5_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a8f57b79f5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a8f57b79f5_0_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a8f57b79f5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a8f57b79f5_0_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3a8f57b79f5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a8f57b79f5_0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a8f57b79f5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a8f57b79f5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a8f57b79f5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Последний олимпиадный слайд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aa52f92e8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aa52f92e8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Последний олимпиадный слайд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a8f57b79f5_0_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a8f57b79f5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Вот это вот та углубленная математика, к которой мы привыкли.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a8f57b79f5_0_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a8f57b79f5_0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a8f57b79f5_0_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a8f57b79f5_0_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3a8f57b79f5_0_6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3a8f57b79f5_0_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Учат очень заформализованно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a8f57b79f5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a8f57b79f5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Если будут слова латиницей — это сербские слова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a8f57b79f5_0_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a8f57b79f5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a8f57b79f5_0_6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a8f57b79f5_0_6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a8f57b79f5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a8f57b79f5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Про оформление: про помогатора и про проверку ТурГора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a8f57b79f5_0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a8f57b79f5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a8f57b79f5_0_7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a8f57b79f5_0_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a8f57b79f5_0_7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a8f57b79f5_0_7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a8f57b79f5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a8f57b79f5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a8f57b79f5_0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a8f57b79f5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a8f57b79f5_0_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a8f57b79f5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BLANK_16_1_1">
    <p:bg>
      <p:bgPr>
        <a:solidFill>
          <a:schemeClr val="lt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0" y="0"/>
            <a:ext cx="5440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5" name="Google Shape;55;p14"/>
          <p:cNvSpPr/>
          <p:nvPr/>
        </p:nvSpPr>
        <p:spPr>
          <a:xfrm>
            <a:off x="5440200" y="555250"/>
            <a:ext cx="3703800" cy="458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6" name="Google Shape;56;p14"/>
          <p:cNvSpPr/>
          <p:nvPr/>
        </p:nvSpPr>
        <p:spPr>
          <a:xfrm>
            <a:off x="636875" y="563400"/>
            <a:ext cx="4803000" cy="458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7" name="Google Shape;57;p14"/>
          <p:cNvSpPr txBox="1"/>
          <p:nvPr>
            <p:ph type="title"/>
          </p:nvPr>
        </p:nvSpPr>
        <p:spPr>
          <a:xfrm>
            <a:off x="876900" y="874250"/>
            <a:ext cx="4387500" cy="2632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5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5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5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5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5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5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5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5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5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958450" y="4298625"/>
            <a:ext cx="2008500" cy="45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2">
  <p:cSld name="BLANK_1_1_1_1_1_1_1_1_1_1_1"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idx="1" type="subTitle"/>
          </p:nvPr>
        </p:nvSpPr>
        <p:spPr>
          <a:xfrm>
            <a:off x="411875" y="389750"/>
            <a:ext cx="2237100" cy="816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idx="2" type="subTitle"/>
          </p:nvPr>
        </p:nvSpPr>
        <p:spPr>
          <a:xfrm>
            <a:off x="3469838" y="218278"/>
            <a:ext cx="5659800" cy="4527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3" type="subTitle"/>
          </p:nvPr>
        </p:nvSpPr>
        <p:spPr>
          <a:xfrm>
            <a:off x="3469838" y="1064402"/>
            <a:ext cx="5659800" cy="4527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4" type="subTitle"/>
          </p:nvPr>
        </p:nvSpPr>
        <p:spPr>
          <a:xfrm>
            <a:off x="3469838" y="1923965"/>
            <a:ext cx="5659800" cy="4527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22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5" type="subTitle"/>
          </p:nvPr>
        </p:nvSpPr>
        <p:spPr>
          <a:xfrm>
            <a:off x="3469838" y="2810376"/>
            <a:ext cx="5659800" cy="4527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6" type="subTitle"/>
          </p:nvPr>
        </p:nvSpPr>
        <p:spPr>
          <a:xfrm>
            <a:off x="3469838" y="3646164"/>
            <a:ext cx="5659800" cy="4527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7" type="subTitle"/>
          </p:nvPr>
        </p:nvSpPr>
        <p:spPr>
          <a:xfrm>
            <a:off x="3469838" y="4530963"/>
            <a:ext cx="5659800" cy="4527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1">
  <p:cSld name="BLANK_1_1_1_1_1_1_1_1">
    <p:bg>
      <p:bgPr>
        <a:solidFill>
          <a:schemeClr val="accen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99900" y="99900"/>
            <a:ext cx="8944200" cy="493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252300" y="252300"/>
            <a:ext cx="8639400" cy="463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0" name="Google Shape;70;p16"/>
          <p:cNvSpPr/>
          <p:nvPr/>
        </p:nvSpPr>
        <p:spPr>
          <a:xfrm>
            <a:off x="404700" y="404700"/>
            <a:ext cx="8334600" cy="432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1" name="Google Shape;71;p16"/>
          <p:cNvSpPr/>
          <p:nvPr/>
        </p:nvSpPr>
        <p:spPr>
          <a:xfrm>
            <a:off x="557100" y="557100"/>
            <a:ext cx="8029800" cy="402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2" name="Google Shape;72;p16"/>
          <p:cNvSpPr txBox="1"/>
          <p:nvPr>
            <p:ph type="title"/>
          </p:nvPr>
        </p:nvSpPr>
        <p:spPr>
          <a:xfrm>
            <a:off x="941650" y="795275"/>
            <a:ext cx="2861400" cy="816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2" type="title"/>
          </p:nvPr>
        </p:nvSpPr>
        <p:spPr>
          <a:xfrm>
            <a:off x="4399600" y="835425"/>
            <a:ext cx="2703600" cy="772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74" name="Google Shape;74;p16"/>
          <p:cNvSpPr txBox="1"/>
          <p:nvPr>
            <p:ph idx="3" type="title"/>
          </p:nvPr>
        </p:nvSpPr>
        <p:spPr>
          <a:xfrm>
            <a:off x="6496050" y="835425"/>
            <a:ext cx="2703600" cy="772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75" name="Google Shape;75;p16"/>
          <p:cNvSpPr txBox="1"/>
          <p:nvPr>
            <p:ph idx="4" type="title"/>
          </p:nvPr>
        </p:nvSpPr>
        <p:spPr>
          <a:xfrm>
            <a:off x="4385600" y="2797575"/>
            <a:ext cx="2703600" cy="772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76" name="Google Shape;76;p16"/>
          <p:cNvSpPr txBox="1"/>
          <p:nvPr>
            <p:ph idx="5" type="title"/>
          </p:nvPr>
        </p:nvSpPr>
        <p:spPr>
          <a:xfrm>
            <a:off x="6496050" y="2797575"/>
            <a:ext cx="2703600" cy="772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77" name="Google Shape;77;p16"/>
          <p:cNvSpPr txBox="1"/>
          <p:nvPr>
            <p:ph idx="6" type="title"/>
          </p:nvPr>
        </p:nvSpPr>
        <p:spPr>
          <a:xfrm>
            <a:off x="4423700" y="1379550"/>
            <a:ext cx="1703700" cy="772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8" name="Google Shape;78;p16"/>
          <p:cNvSpPr txBox="1"/>
          <p:nvPr>
            <p:ph idx="7" type="title"/>
          </p:nvPr>
        </p:nvSpPr>
        <p:spPr>
          <a:xfrm>
            <a:off x="6562725" y="1379550"/>
            <a:ext cx="1703700" cy="772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9" name="Google Shape;79;p16"/>
          <p:cNvSpPr txBox="1"/>
          <p:nvPr>
            <p:ph idx="8" type="title"/>
          </p:nvPr>
        </p:nvSpPr>
        <p:spPr>
          <a:xfrm>
            <a:off x="4423700" y="3341700"/>
            <a:ext cx="1703700" cy="772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0" name="Google Shape;80;p16"/>
          <p:cNvSpPr txBox="1"/>
          <p:nvPr>
            <p:ph idx="9" type="title"/>
          </p:nvPr>
        </p:nvSpPr>
        <p:spPr>
          <a:xfrm>
            <a:off x="6562725" y="3341688"/>
            <a:ext cx="1703700" cy="772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1" name="Google Shape;81;p16"/>
          <p:cNvSpPr txBox="1"/>
          <p:nvPr>
            <p:ph idx="13" type="title"/>
          </p:nvPr>
        </p:nvSpPr>
        <p:spPr>
          <a:xfrm>
            <a:off x="966700" y="1417525"/>
            <a:ext cx="2072700" cy="1705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100"/>
              <a:buFont typeface="Lato"/>
              <a:buNone/>
              <a:defRPr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2">
  <p:cSld name="BLANK_1_1_1_1_1_1_1_1_1_1_1_1_1_1_1_1_1_1_1_1">
    <p:bg>
      <p:bgPr>
        <a:solidFill>
          <a:schemeClr val="dk2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>
            <a:off x="5404500" y="-50"/>
            <a:ext cx="3739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0" y="1499700"/>
            <a:ext cx="9144000" cy="364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85" name="Google Shape;85;p17"/>
          <p:cNvSpPr/>
          <p:nvPr/>
        </p:nvSpPr>
        <p:spPr>
          <a:xfrm>
            <a:off x="5404500" y="1499700"/>
            <a:ext cx="3739500" cy="3645000"/>
          </a:xfrm>
          <a:prstGeom prst="snip1Rect">
            <a:avLst>
              <a:gd fmla="val 16667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86" name="Google Shape;86;p17"/>
          <p:cNvSpPr txBox="1"/>
          <p:nvPr>
            <p:ph idx="1" type="subTitle"/>
          </p:nvPr>
        </p:nvSpPr>
        <p:spPr>
          <a:xfrm>
            <a:off x="5792075" y="1776150"/>
            <a:ext cx="2799600" cy="3092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7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7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7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7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7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7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7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7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7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87" name="Google Shape;87;p17"/>
          <p:cNvSpPr/>
          <p:nvPr>
            <p:ph idx="2" type="pic"/>
          </p:nvPr>
        </p:nvSpPr>
        <p:spPr>
          <a:xfrm>
            <a:off x="1801500" y="1497750"/>
            <a:ext cx="1801500" cy="1822500"/>
          </a:xfrm>
          <a:prstGeom prst="snip1Rect">
            <a:avLst>
              <a:gd fmla="val 17337" name="adj"/>
            </a:avLst>
          </a:prstGeom>
          <a:noFill/>
          <a:ln>
            <a:noFill/>
          </a:ln>
        </p:spPr>
      </p:sp>
      <p:sp>
        <p:nvSpPr>
          <p:cNvPr id="88" name="Google Shape;88;p17"/>
          <p:cNvSpPr/>
          <p:nvPr>
            <p:ph idx="3" type="pic"/>
          </p:nvPr>
        </p:nvSpPr>
        <p:spPr>
          <a:xfrm>
            <a:off x="1801500" y="3320250"/>
            <a:ext cx="1801500" cy="1822500"/>
          </a:xfrm>
          <a:prstGeom prst="snip1Rect">
            <a:avLst>
              <a:gd fmla="val 17337" name="adj"/>
            </a:avLst>
          </a:prstGeom>
          <a:noFill/>
          <a:ln>
            <a:noFill/>
          </a:ln>
        </p:spPr>
      </p:sp>
      <p:sp>
        <p:nvSpPr>
          <p:cNvPr id="89" name="Google Shape;89;p17"/>
          <p:cNvSpPr/>
          <p:nvPr>
            <p:ph idx="4" type="pic"/>
          </p:nvPr>
        </p:nvSpPr>
        <p:spPr>
          <a:xfrm>
            <a:off x="0" y="1497750"/>
            <a:ext cx="1801500" cy="1822500"/>
          </a:xfrm>
          <a:prstGeom prst="snip1Rect">
            <a:avLst>
              <a:gd fmla="val 17337" name="adj"/>
            </a:avLst>
          </a:prstGeom>
          <a:noFill/>
          <a:ln>
            <a:noFill/>
          </a:ln>
        </p:spPr>
      </p:sp>
      <p:sp>
        <p:nvSpPr>
          <p:cNvPr id="90" name="Google Shape;90;p17"/>
          <p:cNvSpPr/>
          <p:nvPr>
            <p:ph idx="5" type="pic"/>
          </p:nvPr>
        </p:nvSpPr>
        <p:spPr>
          <a:xfrm>
            <a:off x="0" y="3320250"/>
            <a:ext cx="1801500" cy="1822500"/>
          </a:xfrm>
          <a:prstGeom prst="snip1Rect">
            <a:avLst>
              <a:gd fmla="val 17337" name="adj"/>
            </a:avLst>
          </a:prstGeom>
          <a:noFill/>
          <a:ln>
            <a:noFill/>
          </a:ln>
        </p:spPr>
      </p:sp>
      <p:sp>
        <p:nvSpPr>
          <p:cNvPr id="91" name="Google Shape;91;p17"/>
          <p:cNvSpPr/>
          <p:nvPr>
            <p:ph idx="6" type="pic"/>
          </p:nvPr>
        </p:nvSpPr>
        <p:spPr>
          <a:xfrm>
            <a:off x="3603000" y="1497750"/>
            <a:ext cx="1801500" cy="1822500"/>
          </a:xfrm>
          <a:prstGeom prst="snip1Rect">
            <a:avLst>
              <a:gd fmla="val 17337" name="adj"/>
            </a:avLst>
          </a:prstGeom>
          <a:noFill/>
          <a:ln>
            <a:noFill/>
          </a:ln>
        </p:spPr>
      </p:sp>
      <p:sp>
        <p:nvSpPr>
          <p:cNvPr id="92" name="Google Shape;92;p17"/>
          <p:cNvSpPr/>
          <p:nvPr>
            <p:ph idx="7" type="pic"/>
          </p:nvPr>
        </p:nvSpPr>
        <p:spPr>
          <a:xfrm>
            <a:off x="3603000" y="3320250"/>
            <a:ext cx="1801500" cy="1822500"/>
          </a:xfrm>
          <a:prstGeom prst="snip1Rect">
            <a:avLst>
              <a:gd fmla="val 17337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3">
  <p:cSld name="BLANK_1_1_1_1_1_1_1_1_1_1_1_1"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/>
        </p:nvSpPr>
        <p:spPr>
          <a:xfrm>
            <a:off x="5404500" y="-50"/>
            <a:ext cx="3739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95" name="Google Shape;95;p18"/>
          <p:cNvSpPr/>
          <p:nvPr/>
        </p:nvSpPr>
        <p:spPr>
          <a:xfrm>
            <a:off x="0" y="1499700"/>
            <a:ext cx="9144000" cy="364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96" name="Google Shape;96;p18"/>
          <p:cNvSpPr/>
          <p:nvPr/>
        </p:nvSpPr>
        <p:spPr>
          <a:xfrm>
            <a:off x="5404500" y="1499700"/>
            <a:ext cx="3739500" cy="3645000"/>
          </a:xfrm>
          <a:prstGeom prst="snip1Rect">
            <a:avLst>
              <a:gd fmla="val 16667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97" name="Google Shape;97;p18"/>
          <p:cNvSpPr txBox="1"/>
          <p:nvPr>
            <p:ph type="title"/>
          </p:nvPr>
        </p:nvSpPr>
        <p:spPr>
          <a:xfrm>
            <a:off x="5821575" y="1709925"/>
            <a:ext cx="2882700" cy="627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  <a:defRPr b="1" sz="24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98" name="Google Shape;98;p18"/>
          <p:cNvSpPr txBox="1"/>
          <p:nvPr>
            <p:ph idx="2" type="title"/>
          </p:nvPr>
        </p:nvSpPr>
        <p:spPr>
          <a:xfrm>
            <a:off x="516600" y="486575"/>
            <a:ext cx="3823500" cy="678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99" name="Google Shape;99;p18"/>
          <p:cNvSpPr txBox="1"/>
          <p:nvPr>
            <p:ph idx="1" type="subTitle"/>
          </p:nvPr>
        </p:nvSpPr>
        <p:spPr>
          <a:xfrm>
            <a:off x="5821575" y="2476500"/>
            <a:ext cx="2019900" cy="455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Google Shape;100;p18"/>
          <p:cNvSpPr txBox="1"/>
          <p:nvPr>
            <p:ph idx="3" type="title"/>
          </p:nvPr>
        </p:nvSpPr>
        <p:spPr>
          <a:xfrm>
            <a:off x="5810125" y="3070875"/>
            <a:ext cx="2388600" cy="529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ntico"/>
              <a:buNone/>
              <a:defRPr sz="14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01" name="Google Shape;101;p18"/>
          <p:cNvSpPr txBox="1"/>
          <p:nvPr>
            <p:ph idx="4" type="subTitle"/>
          </p:nvPr>
        </p:nvSpPr>
        <p:spPr>
          <a:xfrm>
            <a:off x="5821575" y="3426050"/>
            <a:ext cx="2650500" cy="898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2" name="Google Shape;102;p18"/>
          <p:cNvSpPr/>
          <p:nvPr>
            <p:ph idx="5" type="pic"/>
          </p:nvPr>
        </p:nvSpPr>
        <p:spPr>
          <a:xfrm>
            <a:off x="0" y="1502400"/>
            <a:ext cx="5404500" cy="3639600"/>
          </a:xfrm>
          <a:prstGeom prst="snip1Rect">
            <a:avLst>
              <a:gd fmla="val 16026" name="adj"/>
            </a:avLst>
          </a:prstGeom>
          <a:noFill/>
          <a:ln>
            <a:noFill/>
          </a:ln>
        </p:spPr>
      </p:sp>
      <p:sp>
        <p:nvSpPr>
          <p:cNvPr id="103" name="Google Shape;103;p18"/>
          <p:cNvSpPr txBox="1"/>
          <p:nvPr>
            <p:ph idx="6" type="subTitle"/>
          </p:nvPr>
        </p:nvSpPr>
        <p:spPr>
          <a:xfrm>
            <a:off x="5794900" y="4333425"/>
            <a:ext cx="2718300" cy="354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ntico"/>
              <a:buNone/>
              <a:def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idx="7" type="subTitle"/>
          </p:nvPr>
        </p:nvSpPr>
        <p:spPr>
          <a:xfrm>
            <a:off x="5821575" y="4501450"/>
            <a:ext cx="2650500" cy="898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5 ">
  <p:cSld name="BLANK_1_1_1_1_1_1_1">
    <p:bg>
      <p:bgPr>
        <a:solidFill>
          <a:schemeClr val="accent5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>
            <a:off x="731650" y="619550"/>
            <a:ext cx="8412300" cy="4525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07" name="Google Shape;107;p19"/>
          <p:cNvSpPr txBox="1"/>
          <p:nvPr>
            <p:ph type="title"/>
          </p:nvPr>
        </p:nvSpPr>
        <p:spPr>
          <a:xfrm>
            <a:off x="920550" y="904500"/>
            <a:ext cx="7226700" cy="908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08" name="Google Shape;108;p19"/>
          <p:cNvSpPr txBox="1"/>
          <p:nvPr>
            <p:ph idx="2" type="title"/>
          </p:nvPr>
        </p:nvSpPr>
        <p:spPr>
          <a:xfrm>
            <a:off x="920550" y="1881950"/>
            <a:ext cx="5228400" cy="1944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9" name="Google Shape;109;p19"/>
          <p:cNvSpPr txBox="1"/>
          <p:nvPr>
            <p:ph idx="1" type="subTitle"/>
          </p:nvPr>
        </p:nvSpPr>
        <p:spPr>
          <a:xfrm>
            <a:off x="920550" y="4518700"/>
            <a:ext cx="1817400" cy="45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900">
                <a:solidFill>
                  <a:schemeClr val="dk1"/>
                </a:solidFill>
              </a:defRPr>
            </a:lvl1pPr>
            <a:lvl2pPr lv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900">
                <a:solidFill>
                  <a:schemeClr val="dk1"/>
                </a:solidFill>
              </a:defRPr>
            </a:lvl2pPr>
            <a:lvl3pPr lvl="2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900">
                <a:solidFill>
                  <a:schemeClr val="dk1"/>
                </a:solidFill>
              </a:defRPr>
            </a:lvl3pPr>
            <a:lvl4pPr lvl="3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900">
                <a:solidFill>
                  <a:schemeClr val="dk1"/>
                </a:solidFill>
              </a:defRPr>
            </a:lvl4pPr>
            <a:lvl5pPr lvl="4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900">
                <a:solidFill>
                  <a:schemeClr val="dk1"/>
                </a:solidFill>
              </a:defRPr>
            </a:lvl5pPr>
            <a:lvl6pPr lvl="5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900">
                <a:solidFill>
                  <a:schemeClr val="dk1"/>
                </a:solidFill>
              </a:defRPr>
            </a:lvl6pPr>
            <a:lvl7pPr lvl="6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900">
                <a:solidFill>
                  <a:schemeClr val="dk1"/>
                </a:solidFill>
              </a:defRPr>
            </a:lvl7pPr>
            <a:lvl8pPr lvl="7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900">
                <a:solidFill>
                  <a:schemeClr val="dk1"/>
                </a:solidFill>
              </a:defRPr>
            </a:lvl8pPr>
            <a:lvl9pPr lvl="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Lato"/>
              <a:buNone/>
              <a:defRPr sz="9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6">
  <p:cSld name="BLANK_1_1_1_1_1_1_2">
    <p:bg>
      <p:bgPr>
        <a:solidFill>
          <a:schemeClr val="accent2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/>
          <p:nvPr/>
        </p:nvSpPr>
        <p:spPr>
          <a:xfrm>
            <a:off x="99900" y="99900"/>
            <a:ext cx="8944200" cy="493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12" name="Google Shape;112;p20"/>
          <p:cNvSpPr/>
          <p:nvPr/>
        </p:nvSpPr>
        <p:spPr>
          <a:xfrm>
            <a:off x="252300" y="252300"/>
            <a:ext cx="8639400" cy="463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13" name="Google Shape;113;p20"/>
          <p:cNvSpPr/>
          <p:nvPr/>
        </p:nvSpPr>
        <p:spPr>
          <a:xfrm>
            <a:off x="404700" y="404700"/>
            <a:ext cx="8334600" cy="432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14" name="Google Shape;114;p20"/>
          <p:cNvSpPr/>
          <p:nvPr/>
        </p:nvSpPr>
        <p:spPr>
          <a:xfrm>
            <a:off x="557100" y="560700"/>
            <a:ext cx="8029800" cy="402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15" name="Google Shape;115;p20"/>
          <p:cNvSpPr txBox="1"/>
          <p:nvPr>
            <p:ph type="title"/>
          </p:nvPr>
        </p:nvSpPr>
        <p:spPr>
          <a:xfrm>
            <a:off x="910650" y="1462775"/>
            <a:ext cx="7349400" cy="2513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1200" u="sng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1200" u="sng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1200" u="sng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1200" u="sng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1200" u="sng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1200" u="sng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1200" u="sng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1200" u="sng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16" name="Google Shape;116;p20"/>
          <p:cNvSpPr txBox="1"/>
          <p:nvPr>
            <p:ph idx="1" type="subTitle"/>
          </p:nvPr>
        </p:nvSpPr>
        <p:spPr>
          <a:xfrm>
            <a:off x="948750" y="4188925"/>
            <a:ext cx="1817400" cy="45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 sz="900">
                <a:solidFill>
                  <a:schemeClr val="accent6"/>
                </a:solidFill>
              </a:defRPr>
            </a:lvl1pPr>
            <a:lvl2pPr lv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 sz="900">
                <a:solidFill>
                  <a:schemeClr val="accent6"/>
                </a:solidFill>
              </a:defRPr>
            </a:lvl2pPr>
            <a:lvl3pPr lvl="2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 sz="900">
                <a:solidFill>
                  <a:schemeClr val="accent6"/>
                </a:solidFill>
              </a:defRPr>
            </a:lvl3pPr>
            <a:lvl4pPr lvl="3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 sz="900">
                <a:solidFill>
                  <a:schemeClr val="accent6"/>
                </a:solidFill>
              </a:defRPr>
            </a:lvl4pPr>
            <a:lvl5pPr lvl="4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 sz="900">
                <a:solidFill>
                  <a:schemeClr val="accent6"/>
                </a:solidFill>
              </a:defRPr>
            </a:lvl5pPr>
            <a:lvl6pPr lvl="5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 sz="900">
                <a:solidFill>
                  <a:schemeClr val="accent6"/>
                </a:solidFill>
              </a:defRPr>
            </a:lvl6pPr>
            <a:lvl7pPr lvl="6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 sz="900">
                <a:solidFill>
                  <a:schemeClr val="accent6"/>
                </a:solidFill>
              </a:defRPr>
            </a:lvl7pPr>
            <a:lvl8pPr lvl="7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 sz="900">
                <a:solidFill>
                  <a:schemeClr val="accent6"/>
                </a:solidFill>
              </a:defRPr>
            </a:lvl8pPr>
            <a:lvl9pPr lvl="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Font typeface="Lato"/>
              <a:buNone/>
              <a:defRPr sz="9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17" name="Google Shape;117;p20"/>
          <p:cNvSpPr txBox="1"/>
          <p:nvPr>
            <p:ph idx="2" type="title"/>
          </p:nvPr>
        </p:nvSpPr>
        <p:spPr>
          <a:xfrm>
            <a:off x="948750" y="930950"/>
            <a:ext cx="7311300" cy="315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1" sz="5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1" sz="5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1" sz="5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1" sz="5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1" sz="5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1" sz="5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1" sz="5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b="1" sz="5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7 ">
  <p:cSld name="CUSTOM_11">
    <p:bg>
      <p:bgPr>
        <a:solidFill>
          <a:schemeClr val="lt2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5444100" y="2728350"/>
            <a:ext cx="2952300" cy="2033400"/>
          </a:xfrm>
          <a:prstGeom prst="snip1Rect">
            <a:avLst>
              <a:gd fmla="val 139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 </a:t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0" name="Google Shape;120;p21"/>
          <p:cNvSpPr/>
          <p:nvPr/>
        </p:nvSpPr>
        <p:spPr>
          <a:xfrm>
            <a:off x="0" y="0"/>
            <a:ext cx="9144000" cy="4236000"/>
          </a:xfrm>
          <a:prstGeom prst="snip1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1" name="Google Shape;121;p21"/>
          <p:cNvSpPr/>
          <p:nvPr/>
        </p:nvSpPr>
        <p:spPr>
          <a:xfrm>
            <a:off x="5448300" y="694950"/>
            <a:ext cx="2952300" cy="2033400"/>
          </a:xfrm>
          <a:prstGeom prst="snip1Rect">
            <a:avLst>
              <a:gd fmla="val 139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 </a:t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2" name="Google Shape;122;p21"/>
          <p:cNvSpPr/>
          <p:nvPr/>
        </p:nvSpPr>
        <p:spPr>
          <a:xfrm>
            <a:off x="5438163" y="4761750"/>
            <a:ext cx="2964175" cy="388625"/>
          </a:xfrm>
          <a:custGeom>
            <a:rect b="b" l="l" r="r" t="t"/>
            <a:pathLst>
              <a:path extrusionOk="0" h="15545" w="118567">
                <a:moveTo>
                  <a:pt x="0" y="15545"/>
                </a:moveTo>
                <a:lnTo>
                  <a:pt x="118567" y="15545"/>
                </a:lnTo>
                <a:lnTo>
                  <a:pt x="103022" y="0"/>
                </a:lnTo>
                <a:lnTo>
                  <a:pt x="30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3" name="Google Shape;123;p21"/>
          <p:cNvSpPr/>
          <p:nvPr/>
        </p:nvSpPr>
        <p:spPr>
          <a:xfrm>
            <a:off x="5437625" y="-10675"/>
            <a:ext cx="2971800" cy="708675"/>
          </a:xfrm>
          <a:custGeom>
            <a:rect b="b" l="l" r="r" t="t"/>
            <a:pathLst>
              <a:path extrusionOk="0" h="28347" w="118872">
                <a:moveTo>
                  <a:pt x="0" y="0"/>
                </a:moveTo>
                <a:lnTo>
                  <a:pt x="0" y="28347"/>
                </a:lnTo>
                <a:lnTo>
                  <a:pt x="118872" y="28347"/>
                </a:lnTo>
                <a:lnTo>
                  <a:pt x="118872" y="30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24" name="Google Shape;124;p21"/>
          <p:cNvSpPr txBox="1"/>
          <p:nvPr>
            <p:ph type="title"/>
          </p:nvPr>
        </p:nvSpPr>
        <p:spPr>
          <a:xfrm>
            <a:off x="931675" y="907075"/>
            <a:ext cx="4005900" cy="708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700">
                <a:solidFill>
                  <a:schemeClr val="accent5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700">
                <a:solidFill>
                  <a:schemeClr val="accent5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700">
                <a:solidFill>
                  <a:schemeClr val="accent5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700">
                <a:solidFill>
                  <a:schemeClr val="accent5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700">
                <a:solidFill>
                  <a:schemeClr val="accent5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700">
                <a:solidFill>
                  <a:schemeClr val="accent5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700">
                <a:solidFill>
                  <a:schemeClr val="accent5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700">
                <a:solidFill>
                  <a:schemeClr val="accent5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25" name="Google Shape;125;p21"/>
          <p:cNvSpPr txBox="1"/>
          <p:nvPr>
            <p:ph idx="2" type="title"/>
          </p:nvPr>
        </p:nvSpPr>
        <p:spPr>
          <a:xfrm>
            <a:off x="931675" y="1712050"/>
            <a:ext cx="4005900" cy="1705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Lato"/>
              <a:buNone/>
              <a:defRPr sz="16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Lato"/>
              <a:buNone/>
              <a:defRPr sz="16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Lato"/>
              <a:buNone/>
              <a:defRPr sz="16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Lato"/>
              <a:buNone/>
              <a:defRPr sz="16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Lato"/>
              <a:buNone/>
              <a:defRPr sz="16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Lato"/>
              <a:buNone/>
              <a:defRPr sz="16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Lato"/>
              <a:buNone/>
              <a:defRPr sz="16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Lato"/>
              <a:buNone/>
              <a:defRPr sz="16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Lato"/>
              <a:buNone/>
              <a:defRPr sz="16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8 ">
  <p:cSld name="CUSTOM_12">
    <p:bg>
      <p:bgPr>
        <a:solidFill>
          <a:schemeClr val="accent5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/>
          <p:nvPr/>
        </p:nvSpPr>
        <p:spPr>
          <a:xfrm>
            <a:off x="0" y="0"/>
            <a:ext cx="9144000" cy="4236000"/>
          </a:xfrm>
          <a:prstGeom prst="snip1Rect">
            <a:avLst>
              <a:gd fmla="val 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8" name="Google Shape;128;p22"/>
          <p:cNvSpPr/>
          <p:nvPr/>
        </p:nvSpPr>
        <p:spPr>
          <a:xfrm>
            <a:off x="5596500" y="2731400"/>
            <a:ext cx="2952300" cy="2033400"/>
          </a:xfrm>
          <a:prstGeom prst="snip1Rect">
            <a:avLst>
              <a:gd fmla="val 139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 </a:t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9" name="Google Shape;129;p22"/>
          <p:cNvSpPr/>
          <p:nvPr/>
        </p:nvSpPr>
        <p:spPr>
          <a:xfrm>
            <a:off x="5587725" y="698000"/>
            <a:ext cx="2952300" cy="2033400"/>
          </a:xfrm>
          <a:prstGeom prst="snip1Rect">
            <a:avLst>
              <a:gd fmla="val 139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 </a:t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0" name="Google Shape;130;p22"/>
          <p:cNvSpPr txBox="1"/>
          <p:nvPr>
            <p:ph type="title"/>
          </p:nvPr>
        </p:nvSpPr>
        <p:spPr>
          <a:xfrm>
            <a:off x="901475" y="907075"/>
            <a:ext cx="4695000" cy="862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7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31" name="Google Shape;131;p22"/>
          <p:cNvSpPr txBox="1"/>
          <p:nvPr>
            <p:ph idx="2" type="title"/>
          </p:nvPr>
        </p:nvSpPr>
        <p:spPr>
          <a:xfrm>
            <a:off x="930907" y="1836900"/>
            <a:ext cx="4005900" cy="1879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2" name="Google Shape;132;p22"/>
          <p:cNvSpPr/>
          <p:nvPr/>
        </p:nvSpPr>
        <p:spPr>
          <a:xfrm>
            <a:off x="5586750" y="-10675"/>
            <a:ext cx="2971800" cy="708675"/>
          </a:xfrm>
          <a:custGeom>
            <a:rect b="b" l="l" r="r" t="t"/>
            <a:pathLst>
              <a:path extrusionOk="0" h="28347" w="118872">
                <a:moveTo>
                  <a:pt x="0" y="0"/>
                </a:moveTo>
                <a:lnTo>
                  <a:pt x="0" y="28347"/>
                </a:lnTo>
                <a:lnTo>
                  <a:pt x="118872" y="28347"/>
                </a:lnTo>
                <a:lnTo>
                  <a:pt x="118872" y="3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33" name="Google Shape;133;p22"/>
          <p:cNvSpPr/>
          <p:nvPr/>
        </p:nvSpPr>
        <p:spPr>
          <a:xfrm>
            <a:off x="5590563" y="4762500"/>
            <a:ext cx="2964175" cy="388625"/>
          </a:xfrm>
          <a:custGeom>
            <a:rect b="b" l="l" r="r" t="t"/>
            <a:pathLst>
              <a:path extrusionOk="0" h="15545" w="118567">
                <a:moveTo>
                  <a:pt x="0" y="15545"/>
                </a:moveTo>
                <a:lnTo>
                  <a:pt x="118567" y="15545"/>
                </a:lnTo>
                <a:lnTo>
                  <a:pt x="103022" y="0"/>
                </a:lnTo>
                <a:lnTo>
                  <a:pt x="30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BLANK_1_1_1_1_1_1_1_1_1_1_1_1_1_1_1_1_1">
    <p:bg>
      <p:bgPr>
        <a:solidFill>
          <a:schemeClr val="accent5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/>
          <p:nvPr/>
        </p:nvSpPr>
        <p:spPr>
          <a:xfrm>
            <a:off x="696050" y="619550"/>
            <a:ext cx="8448000" cy="4525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6" name="Google Shape;136;p23"/>
          <p:cNvSpPr/>
          <p:nvPr/>
        </p:nvSpPr>
        <p:spPr>
          <a:xfrm>
            <a:off x="4930700" y="619550"/>
            <a:ext cx="4213200" cy="4525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7" name="Google Shape;137;p23"/>
          <p:cNvSpPr/>
          <p:nvPr>
            <p:ph idx="2" type="pic"/>
          </p:nvPr>
        </p:nvSpPr>
        <p:spPr>
          <a:xfrm flipH="1">
            <a:off x="4930693" y="619550"/>
            <a:ext cx="2100300" cy="1513500"/>
          </a:xfrm>
          <a:prstGeom prst="snip1Rect">
            <a:avLst>
              <a:gd fmla="val 0" name="adj"/>
            </a:avLst>
          </a:prstGeom>
          <a:noFill/>
          <a:ln>
            <a:noFill/>
          </a:ln>
        </p:spPr>
      </p:sp>
      <p:sp>
        <p:nvSpPr>
          <p:cNvPr id="138" name="Google Shape;138;p23"/>
          <p:cNvSpPr txBox="1"/>
          <p:nvPr>
            <p:ph type="title"/>
          </p:nvPr>
        </p:nvSpPr>
        <p:spPr>
          <a:xfrm>
            <a:off x="929475" y="914400"/>
            <a:ext cx="3633000" cy="1077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55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55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55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55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55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55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55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55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39" name="Google Shape;139;p23"/>
          <p:cNvSpPr/>
          <p:nvPr>
            <p:ph idx="3" type="pic"/>
          </p:nvPr>
        </p:nvSpPr>
        <p:spPr>
          <a:xfrm flipH="1">
            <a:off x="696043" y="2125400"/>
            <a:ext cx="2129100" cy="1513500"/>
          </a:xfrm>
          <a:prstGeom prst="snip1Rect">
            <a:avLst>
              <a:gd fmla="val 0" name="adj"/>
            </a:avLst>
          </a:prstGeom>
          <a:noFill/>
          <a:ln>
            <a:noFill/>
          </a:ln>
        </p:spPr>
      </p:sp>
      <p:sp>
        <p:nvSpPr>
          <p:cNvPr id="140" name="Google Shape;140;p23"/>
          <p:cNvSpPr/>
          <p:nvPr>
            <p:ph idx="4" type="pic"/>
          </p:nvPr>
        </p:nvSpPr>
        <p:spPr>
          <a:xfrm flipH="1">
            <a:off x="4930693" y="3635300"/>
            <a:ext cx="2100300" cy="1513500"/>
          </a:xfrm>
          <a:prstGeom prst="snip1Rect">
            <a:avLst>
              <a:gd fmla="val 0" name="adj"/>
            </a:avLst>
          </a:prstGeom>
          <a:noFill/>
          <a:ln>
            <a:noFill/>
          </a:ln>
        </p:spPr>
      </p:sp>
      <p:sp>
        <p:nvSpPr>
          <p:cNvPr id="141" name="Google Shape;141;p23"/>
          <p:cNvSpPr txBox="1"/>
          <p:nvPr>
            <p:ph idx="5" type="title"/>
          </p:nvPr>
        </p:nvSpPr>
        <p:spPr>
          <a:xfrm>
            <a:off x="7243093" y="851546"/>
            <a:ext cx="1696500" cy="269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2" name="Google Shape;142;p23"/>
          <p:cNvSpPr txBox="1"/>
          <p:nvPr>
            <p:ph idx="6" type="title"/>
          </p:nvPr>
        </p:nvSpPr>
        <p:spPr>
          <a:xfrm>
            <a:off x="3257860" y="2361757"/>
            <a:ext cx="1696500" cy="269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3" name="Google Shape;143;p23"/>
          <p:cNvSpPr txBox="1"/>
          <p:nvPr>
            <p:ph idx="7" type="title"/>
          </p:nvPr>
        </p:nvSpPr>
        <p:spPr>
          <a:xfrm>
            <a:off x="7229582" y="3878226"/>
            <a:ext cx="1696500" cy="269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b="1" sz="12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4" name="Google Shape;144;p23"/>
          <p:cNvSpPr txBox="1"/>
          <p:nvPr>
            <p:ph idx="1" type="body"/>
          </p:nvPr>
        </p:nvSpPr>
        <p:spPr>
          <a:xfrm>
            <a:off x="3257120" y="2663823"/>
            <a:ext cx="1578900" cy="830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1pPr>
            <a:lvl2pPr indent="-2921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2pPr>
            <a:lvl3pPr indent="-29210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3pPr>
            <a:lvl4pPr indent="-29210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4pPr>
            <a:lvl5pPr indent="-29210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5pPr>
            <a:lvl6pPr indent="-29210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6pPr>
            <a:lvl7pPr indent="-29210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7pPr>
            <a:lvl8pPr indent="-29210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8pPr>
            <a:lvl9pPr indent="-292100" lvl="8" marL="411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5" name="Google Shape;145;p23"/>
          <p:cNvSpPr txBox="1"/>
          <p:nvPr>
            <p:ph idx="8" type="body"/>
          </p:nvPr>
        </p:nvSpPr>
        <p:spPr>
          <a:xfrm>
            <a:off x="7237317" y="4178575"/>
            <a:ext cx="1784400" cy="830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1pPr>
            <a:lvl2pPr indent="-2921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2pPr>
            <a:lvl3pPr indent="-29210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3pPr>
            <a:lvl4pPr indent="-29210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4pPr>
            <a:lvl5pPr indent="-29210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5pPr>
            <a:lvl6pPr indent="-29210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6pPr>
            <a:lvl7pPr indent="-29210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7pPr>
            <a:lvl8pPr indent="-29210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8pPr>
            <a:lvl9pPr indent="-292100" lvl="8" marL="411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6" name="Google Shape;146;p23"/>
          <p:cNvSpPr txBox="1"/>
          <p:nvPr>
            <p:ph idx="9" type="body"/>
          </p:nvPr>
        </p:nvSpPr>
        <p:spPr>
          <a:xfrm>
            <a:off x="7246218" y="1157300"/>
            <a:ext cx="1680000" cy="830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1pPr>
            <a:lvl2pPr indent="-2921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2pPr>
            <a:lvl3pPr indent="-29210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3pPr>
            <a:lvl4pPr indent="-29210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4pPr>
            <a:lvl5pPr indent="-29210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5pPr>
            <a:lvl6pPr indent="-29210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6pPr>
            <a:lvl7pPr indent="-29210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7pPr>
            <a:lvl8pPr indent="-29210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8pPr>
            <a:lvl9pPr indent="-292100" lvl="8" marL="411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4">
  <p:cSld name="CUSTOM_15"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4"/>
          <p:cNvPicPr preferRelativeResize="0"/>
          <p:nvPr/>
        </p:nvPicPr>
        <p:blipFill rotWithShape="1">
          <a:blip r:embed="rId2">
            <a:alphaModFix amt="10000"/>
          </a:blip>
          <a:srcRect b="0" l="789" r="12432" t="0"/>
          <a:stretch/>
        </p:blipFill>
        <p:spPr>
          <a:xfrm>
            <a:off x="0" y="-125"/>
            <a:ext cx="6696900" cy="51435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49" name="Google Shape;149;p24"/>
          <p:cNvSpPr txBox="1"/>
          <p:nvPr>
            <p:ph type="title"/>
          </p:nvPr>
        </p:nvSpPr>
        <p:spPr>
          <a:xfrm>
            <a:off x="705550" y="3934350"/>
            <a:ext cx="2247900" cy="92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0" name="Google Shape;150;p24"/>
          <p:cNvSpPr txBox="1"/>
          <p:nvPr>
            <p:ph idx="2" type="title"/>
          </p:nvPr>
        </p:nvSpPr>
        <p:spPr>
          <a:xfrm>
            <a:off x="705550" y="2635250"/>
            <a:ext cx="2247900" cy="92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1" name="Google Shape;151;p24"/>
          <p:cNvSpPr txBox="1"/>
          <p:nvPr>
            <p:ph idx="3" type="title"/>
          </p:nvPr>
        </p:nvSpPr>
        <p:spPr>
          <a:xfrm>
            <a:off x="3461750" y="3934350"/>
            <a:ext cx="2247900" cy="92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2" name="Google Shape;152;p24"/>
          <p:cNvSpPr txBox="1"/>
          <p:nvPr>
            <p:ph idx="4" type="title"/>
          </p:nvPr>
        </p:nvSpPr>
        <p:spPr>
          <a:xfrm>
            <a:off x="3461750" y="2635250"/>
            <a:ext cx="2247900" cy="92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3" name="Google Shape;153;p24"/>
          <p:cNvSpPr txBox="1"/>
          <p:nvPr>
            <p:ph idx="5" type="title"/>
          </p:nvPr>
        </p:nvSpPr>
        <p:spPr>
          <a:xfrm>
            <a:off x="6219150" y="3934350"/>
            <a:ext cx="2247900" cy="92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4" name="Google Shape;154;p24"/>
          <p:cNvSpPr txBox="1"/>
          <p:nvPr>
            <p:ph idx="6" type="title"/>
          </p:nvPr>
        </p:nvSpPr>
        <p:spPr>
          <a:xfrm>
            <a:off x="6219150" y="2635250"/>
            <a:ext cx="2247900" cy="92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5" name="Google Shape;155;p24"/>
          <p:cNvSpPr txBox="1"/>
          <p:nvPr>
            <p:ph idx="7" type="title"/>
          </p:nvPr>
        </p:nvSpPr>
        <p:spPr>
          <a:xfrm>
            <a:off x="430209" y="907725"/>
            <a:ext cx="6815400" cy="1038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b="1" sz="48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b="1" sz="48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b="1" sz="48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b="1" sz="48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b="1" sz="48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b="1" sz="48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b="1" sz="48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b="1" sz="48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9 ">
  <p:cSld name="BLANK_1_1_1_1_1_1_1_1_1_1_1_1_1_1_1_1_1_1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/>
          <p:nvPr/>
        </p:nvSpPr>
        <p:spPr>
          <a:xfrm>
            <a:off x="3400700" y="0"/>
            <a:ext cx="5742900" cy="1427100"/>
          </a:xfrm>
          <a:prstGeom prst="snip1Rect">
            <a:avLst>
              <a:gd fmla="val 27405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8" name="Google Shape;158;p25"/>
          <p:cNvSpPr txBox="1"/>
          <p:nvPr>
            <p:ph idx="1" type="subTitle"/>
          </p:nvPr>
        </p:nvSpPr>
        <p:spPr>
          <a:xfrm>
            <a:off x="3718425" y="402000"/>
            <a:ext cx="1459500" cy="1251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59" name="Google Shape;159;p25"/>
          <p:cNvSpPr/>
          <p:nvPr/>
        </p:nvSpPr>
        <p:spPr>
          <a:xfrm>
            <a:off x="3400700" y="1427100"/>
            <a:ext cx="5742900" cy="1790400"/>
          </a:xfrm>
          <a:prstGeom prst="snip1Rect">
            <a:avLst>
              <a:gd fmla="val 23783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60" name="Google Shape;160;p25"/>
          <p:cNvSpPr/>
          <p:nvPr/>
        </p:nvSpPr>
        <p:spPr>
          <a:xfrm>
            <a:off x="3400700" y="3217500"/>
            <a:ext cx="5742900" cy="1924500"/>
          </a:xfrm>
          <a:prstGeom prst="snip1Rect">
            <a:avLst>
              <a:gd fmla="val 22192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61" name="Google Shape;161;p25"/>
          <p:cNvSpPr txBox="1"/>
          <p:nvPr>
            <p:ph idx="2" type="subTitle"/>
          </p:nvPr>
        </p:nvSpPr>
        <p:spPr>
          <a:xfrm>
            <a:off x="4249525" y="402000"/>
            <a:ext cx="4315800" cy="745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1pPr>
            <a:lvl2pPr lv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2pPr>
            <a:lvl3pPr lvl="2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3pPr>
            <a:lvl4pPr lvl="3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4pPr>
            <a:lvl5pPr lvl="4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5pPr>
            <a:lvl6pPr lvl="5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6pPr>
            <a:lvl7pPr lvl="6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7pPr>
            <a:lvl8pPr lvl="7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8pPr>
            <a:lvl9pPr lvl="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62" name="Google Shape;162;p25"/>
          <p:cNvSpPr txBox="1"/>
          <p:nvPr>
            <p:ph idx="3" type="subTitle"/>
          </p:nvPr>
        </p:nvSpPr>
        <p:spPr>
          <a:xfrm>
            <a:off x="3718425" y="1696338"/>
            <a:ext cx="1459500" cy="1251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63" name="Google Shape;163;p25"/>
          <p:cNvSpPr txBox="1"/>
          <p:nvPr>
            <p:ph idx="4" type="subTitle"/>
          </p:nvPr>
        </p:nvSpPr>
        <p:spPr>
          <a:xfrm>
            <a:off x="4249525" y="1696338"/>
            <a:ext cx="1868400" cy="1251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1pPr>
            <a:lvl2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2pPr>
            <a:lvl3pPr lvl="2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3pPr>
            <a:lvl4pPr lvl="3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4pPr>
            <a:lvl5pPr lvl="4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5pPr>
            <a:lvl6pPr lvl="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6pPr>
            <a:lvl7pPr lvl="6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7pPr>
            <a:lvl8pPr lvl="7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8pPr>
            <a:lvl9pPr lvl="8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64" name="Google Shape;164;p25"/>
          <p:cNvSpPr txBox="1"/>
          <p:nvPr>
            <p:ph type="title"/>
          </p:nvPr>
        </p:nvSpPr>
        <p:spPr>
          <a:xfrm>
            <a:off x="556500" y="531900"/>
            <a:ext cx="2714700" cy="1039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65" name="Google Shape;165;p25"/>
          <p:cNvSpPr/>
          <p:nvPr>
            <p:ph idx="5" type="pic"/>
          </p:nvPr>
        </p:nvSpPr>
        <p:spPr>
          <a:xfrm>
            <a:off x="75" y="2673275"/>
            <a:ext cx="3400800" cy="2471400"/>
          </a:xfrm>
          <a:prstGeom prst="snip1Rect">
            <a:avLst>
              <a:gd fmla="val 21231" name="adj"/>
            </a:avLst>
          </a:prstGeom>
          <a:noFill/>
          <a:ln>
            <a:noFill/>
          </a:ln>
        </p:spPr>
      </p:sp>
      <p:sp>
        <p:nvSpPr>
          <p:cNvPr id="166" name="Google Shape;166;p25"/>
          <p:cNvSpPr txBox="1"/>
          <p:nvPr>
            <p:ph idx="6" type="subTitle"/>
          </p:nvPr>
        </p:nvSpPr>
        <p:spPr>
          <a:xfrm>
            <a:off x="582450" y="1733025"/>
            <a:ext cx="2400600" cy="745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" name="Google Shape;167;p25"/>
          <p:cNvSpPr txBox="1"/>
          <p:nvPr>
            <p:ph idx="7" type="subTitle"/>
          </p:nvPr>
        </p:nvSpPr>
        <p:spPr>
          <a:xfrm>
            <a:off x="3718450" y="3470325"/>
            <a:ext cx="3678300" cy="454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400"/>
              <a:buFont typeface="Quantico"/>
              <a:buNone/>
              <a:defRPr sz="1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68" name="Google Shape;168;p25"/>
          <p:cNvSpPr txBox="1"/>
          <p:nvPr>
            <p:ph idx="8" type="subTitle"/>
          </p:nvPr>
        </p:nvSpPr>
        <p:spPr>
          <a:xfrm>
            <a:off x="3724200" y="3884675"/>
            <a:ext cx="5063100" cy="1039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69" name="Google Shape;169;p25"/>
          <p:cNvSpPr txBox="1"/>
          <p:nvPr>
            <p:ph idx="9" type="subTitle"/>
          </p:nvPr>
        </p:nvSpPr>
        <p:spPr>
          <a:xfrm>
            <a:off x="5999175" y="1696338"/>
            <a:ext cx="2787300" cy="1251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1pPr>
            <a:lvl2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2pPr>
            <a:lvl3pPr lvl="2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3pPr>
            <a:lvl4pPr lvl="3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4pPr>
            <a:lvl5pPr lvl="4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5pPr>
            <a:lvl6pPr lvl="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6pPr>
            <a:lvl7pPr lvl="6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7pPr>
            <a:lvl8pPr lvl="7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8pPr>
            <a:lvl9pPr lvl="8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10">
  <p:cSld name="BLANK_1_1_1_1_1_1_1_1_1_1_1_1_1_1_1_1_1_1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>
            <p:ph type="title"/>
          </p:nvPr>
        </p:nvSpPr>
        <p:spPr>
          <a:xfrm>
            <a:off x="508000" y="466750"/>
            <a:ext cx="3752700" cy="1868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72" name="Google Shape;172;p26"/>
          <p:cNvSpPr/>
          <p:nvPr>
            <p:ph idx="2" type="pic"/>
          </p:nvPr>
        </p:nvSpPr>
        <p:spPr>
          <a:xfrm>
            <a:off x="75" y="2673275"/>
            <a:ext cx="3014400" cy="2471400"/>
          </a:xfrm>
          <a:prstGeom prst="snip1Rect">
            <a:avLst>
              <a:gd fmla="val 0" name="adj"/>
            </a:avLst>
          </a:prstGeom>
          <a:noFill/>
          <a:ln>
            <a:noFill/>
          </a:ln>
        </p:spPr>
      </p:sp>
      <p:sp>
        <p:nvSpPr>
          <p:cNvPr id="173" name="Google Shape;173;p26"/>
          <p:cNvSpPr/>
          <p:nvPr>
            <p:ph idx="3" type="pic"/>
          </p:nvPr>
        </p:nvSpPr>
        <p:spPr>
          <a:xfrm>
            <a:off x="5341625" y="-3800"/>
            <a:ext cx="3802500" cy="1899300"/>
          </a:xfrm>
          <a:prstGeom prst="snip1Rect">
            <a:avLst>
              <a:gd fmla="val 17337" name="adj"/>
            </a:avLst>
          </a:prstGeom>
          <a:noFill/>
          <a:ln>
            <a:noFill/>
          </a:ln>
        </p:spPr>
      </p:sp>
      <p:sp>
        <p:nvSpPr>
          <p:cNvPr id="174" name="Google Shape;174;p26"/>
          <p:cNvSpPr/>
          <p:nvPr/>
        </p:nvSpPr>
        <p:spPr>
          <a:xfrm>
            <a:off x="5341400" y="1709375"/>
            <a:ext cx="3802500" cy="3435300"/>
          </a:xfrm>
          <a:prstGeom prst="snip1Rect">
            <a:avLst>
              <a:gd fmla="val 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3014300" y="2673275"/>
            <a:ext cx="2327100" cy="2471400"/>
          </a:xfrm>
          <a:prstGeom prst="snip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6" name="Google Shape;176;p26"/>
          <p:cNvSpPr txBox="1"/>
          <p:nvPr>
            <p:ph idx="1" type="subTitle"/>
          </p:nvPr>
        </p:nvSpPr>
        <p:spPr>
          <a:xfrm>
            <a:off x="3364075" y="3159975"/>
            <a:ext cx="1459500" cy="1868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1pPr>
            <a:lvl2pPr lv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2pPr>
            <a:lvl3pPr lvl="2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3pPr>
            <a:lvl4pPr lvl="3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4pPr>
            <a:lvl5pPr lvl="4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5pPr>
            <a:lvl6pPr lvl="5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6pPr>
            <a:lvl7pPr lvl="6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7pPr>
            <a:lvl8pPr lvl="7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8pPr>
            <a:lvl9pPr lvl="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Font typeface="Lato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77" name="Google Shape;177;p26"/>
          <p:cNvSpPr txBox="1"/>
          <p:nvPr>
            <p:ph idx="4" type="subTitle"/>
          </p:nvPr>
        </p:nvSpPr>
        <p:spPr>
          <a:xfrm>
            <a:off x="5794450" y="2073450"/>
            <a:ext cx="1459500" cy="1642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78" name="Google Shape;178;p26"/>
          <p:cNvSpPr txBox="1"/>
          <p:nvPr>
            <p:ph idx="5" type="subTitle"/>
          </p:nvPr>
        </p:nvSpPr>
        <p:spPr>
          <a:xfrm>
            <a:off x="7371675" y="2073450"/>
            <a:ext cx="1294500" cy="1642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79" name="Google Shape;179;p26"/>
          <p:cNvSpPr txBox="1"/>
          <p:nvPr>
            <p:ph idx="6" type="subTitle"/>
          </p:nvPr>
        </p:nvSpPr>
        <p:spPr>
          <a:xfrm>
            <a:off x="5794450" y="3940350"/>
            <a:ext cx="2831400" cy="917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200"/>
              <a:buFont typeface="Lato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11">
  <p:cSld name="BLANK_1_1_1_1_1_1_1_1_1_1_1_1_1_1_1"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/>
          <p:nvPr>
            <p:ph idx="1" type="subTitle"/>
          </p:nvPr>
        </p:nvSpPr>
        <p:spPr>
          <a:xfrm>
            <a:off x="455153" y="1847050"/>
            <a:ext cx="1278600" cy="410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82" name="Google Shape;182;p27"/>
          <p:cNvSpPr txBox="1"/>
          <p:nvPr>
            <p:ph idx="2" type="subTitle"/>
          </p:nvPr>
        </p:nvSpPr>
        <p:spPr>
          <a:xfrm>
            <a:off x="455153" y="2961963"/>
            <a:ext cx="1278600" cy="410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83" name="Google Shape;183;p27"/>
          <p:cNvSpPr txBox="1"/>
          <p:nvPr>
            <p:ph idx="3" type="subTitle"/>
          </p:nvPr>
        </p:nvSpPr>
        <p:spPr>
          <a:xfrm>
            <a:off x="455146" y="3929375"/>
            <a:ext cx="1278600" cy="410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84" name="Google Shape;184;p27"/>
          <p:cNvSpPr txBox="1"/>
          <p:nvPr>
            <p:ph idx="4" type="subTitle"/>
          </p:nvPr>
        </p:nvSpPr>
        <p:spPr>
          <a:xfrm>
            <a:off x="1781075" y="1241375"/>
            <a:ext cx="1498800" cy="276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85" name="Google Shape;185;p27"/>
          <p:cNvSpPr txBox="1"/>
          <p:nvPr>
            <p:ph idx="5" type="subTitle"/>
          </p:nvPr>
        </p:nvSpPr>
        <p:spPr>
          <a:xfrm>
            <a:off x="3596300" y="1241375"/>
            <a:ext cx="1498800" cy="276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86" name="Google Shape;186;p27"/>
          <p:cNvSpPr txBox="1"/>
          <p:nvPr>
            <p:ph idx="6" type="subTitle"/>
          </p:nvPr>
        </p:nvSpPr>
        <p:spPr>
          <a:xfrm>
            <a:off x="5411525" y="1241375"/>
            <a:ext cx="1498800" cy="276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87" name="Google Shape;187;p27"/>
          <p:cNvSpPr txBox="1"/>
          <p:nvPr>
            <p:ph idx="7" type="subTitle"/>
          </p:nvPr>
        </p:nvSpPr>
        <p:spPr>
          <a:xfrm>
            <a:off x="7226750" y="1241375"/>
            <a:ext cx="1498800" cy="264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Font typeface="Quantico"/>
              <a:buNone/>
              <a:defRPr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188" name="Google Shape;188;p27"/>
          <p:cNvSpPr txBox="1"/>
          <p:nvPr>
            <p:ph idx="8" type="subTitle"/>
          </p:nvPr>
        </p:nvSpPr>
        <p:spPr>
          <a:xfrm>
            <a:off x="1979675" y="1790375"/>
            <a:ext cx="1381200" cy="488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9" name="Google Shape;189;p27"/>
          <p:cNvSpPr txBox="1"/>
          <p:nvPr>
            <p:ph idx="9" type="subTitle"/>
          </p:nvPr>
        </p:nvSpPr>
        <p:spPr>
          <a:xfrm>
            <a:off x="1979675" y="2883669"/>
            <a:ext cx="1381200" cy="488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0" name="Google Shape;190;p27"/>
          <p:cNvSpPr txBox="1"/>
          <p:nvPr>
            <p:ph idx="13" type="subTitle"/>
          </p:nvPr>
        </p:nvSpPr>
        <p:spPr>
          <a:xfrm>
            <a:off x="1979675" y="4040075"/>
            <a:ext cx="1381200" cy="488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1" name="Google Shape;191;p27"/>
          <p:cNvSpPr txBox="1"/>
          <p:nvPr>
            <p:ph idx="14" type="subTitle"/>
          </p:nvPr>
        </p:nvSpPr>
        <p:spPr>
          <a:xfrm>
            <a:off x="3805975" y="1790375"/>
            <a:ext cx="1381200" cy="488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2" name="Google Shape;192;p27"/>
          <p:cNvSpPr txBox="1"/>
          <p:nvPr>
            <p:ph idx="15" type="subTitle"/>
          </p:nvPr>
        </p:nvSpPr>
        <p:spPr>
          <a:xfrm>
            <a:off x="3805975" y="2883669"/>
            <a:ext cx="1381200" cy="488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3" name="Google Shape;193;p27"/>
          <p:cNvSpPr txBox="1"/>
          <p:nvPr>
            <p:ph idx="16" type="subTitle"/>
          </p:nvPr>
        </p:nvSpPr>
        <p:spPr>
          <a:xfrm>
            <a:off x="3805975" y="4040075"/>
            <a:ext cx="1381200" cy="488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4" name="Google Shape;194;p27"/>
          <p:cNvSpPr txBox="1"/>
          <p:nvPr>
            <p:ph idx="17" type="subTitle"/>
          </p:nvPr>
        </p:nvSpPr>
        <p:spPr>
          <a:xfrm>
            <a:off x="5632275" y="1790375"/>
            <a:ext cx="1381200" cy="488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5" name="Google Shape;195;p27"/>
          <p:cNvSpPr txBox="1"/>
          <p:nvPr>
            <p:ph idx="18" type="subTitle"/>
          </p:nvPr>
        </p:nvSpPr>
        <p:spPr>
          <a:xfrm>
            <a:off x="5632275" y="2883669"/>
            <a:ext cx="1381200" cy="488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6" name="Google Shape;196;p27"/>
          <p:cNvSpPr txBox="1"/>
          <p:nvPr>
            <p:ph idx="19" type="subTitle"/>
          </p:nvPr>
        </p:nvSpPr>
        <p:spPr>
          <a:xfrm>
            <a:off x="5632275" y="4040075"/>
            <a:ext cx="1381200" cy="488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7" name="Google Shape;197;p27"/>
          <p:cNvSpPr txBox="1"/>
          <p:nvPr>
            <p:ph idx="20" type="subTitle"/>
          </p:nvPr>
        </p:nvSpPr>
        <p:spPr>
          <a:xfrm>
            <a:off x="7458575" y="1790375"/>
            <a:ext cx="1381200" cy="488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8" name="Google Shape;198;p27"/>
          <p:cNvSpPr txBox="1"/>
          <p:nvPr>
            <p:ph idx="21" type="subTitle"/>
          </p:nvPr>
        </p:nvSpPr>
        <p:spPr>
          <a:xfrm>
            <a:off x="7458575" y="2883669"/>
            <a:ext cx="1381200" cy="488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9" name="Google Shape;199;p27"/>
          <p:cNvSpPr txBox="1"/>
          <p:nvPr>
            <p:ph idx="22" type="subTitle"/>
          </p:nvPr>
        </p:nvSpPr>
        <p:spPr>
          <a:xfrm>
            <a:off x="7458575" y="4040075"/>
            <a:ext cx="1381200" cy="488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0" name="Google Shape;200;p27"/>
          <p:cNvSpPr txBox="1"/>
          <p:nvPr>
            <p:ph type="title"/>
          </p:nvPr>
        </p:nvSpPr>
        <p:spPr>
          <a:xfrm>
            <a:off x="452621" y="455239"/>
            <a:ext cx="6964800" cy="651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12">
  <p:cSld name="CUSTOM_14"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/>
          <p:nvPr>
            <p:ph type="title"/>
          </p:nvPr>
        </p:nvSpPr>
        <p:spPr>
          <a:xfrm>
            <a:off x="966625" y="1926200"/>
            <a:ext cx="1589700" cy="301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03" name="Google Shape;203;p28"/>
          <p:cNvSpPr txBox="1"/>
          <p:nvPr>
            <p:ph idx="2" type="title"/>
          </p:nvPr>
        </p:nvSpPr>
        <p:spPr>
          <a:xfrm>
            <a:off x="2768150" y="1926200"/>
            <a:ext cx="1518900" cy="301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04" name="Google Shape;204;p28"/>
          <p:cNvSpPr txBox="1"/>
          <p:nvPr>
            <p:ph idx="3" type="title"/>
          </p:nvPr>
        </p:nvSpPr>
        <p:spPr>
          <a:xfrm>
            <a:off x="4609425" y="1926200"/>
            <a:ext cx="1620000" cy="301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05" name="Google Shape;205;p28"/>
          <p:cNvSpPr txBox="1"/>
          <p:nvPr>
            <p:ph idx="4" type="title"/>
          </p:nvPr>
        </p:nvSpPr>
        <p:spPr>
          <a:xfrm>
            <a:off x="2876400" y="4053150"/>
            <a:ext cx="1376700" cy="1091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6" name="Google Shape;206;p28"/>
          <p:cNvSpPr txBox="1"/>
          <p:nvPr>
            <p:ph idx="5" type="title"/>
          </p:nvPr>
        </p:nvSpPr>
        <p:spPr>
          <a:xfrm>
            <a:off x="6564575" y="4053150"/>
            <a:ext cx="1376700" cy="1091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sz="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7" name="Google Shape;207;p28"/>
          <p:cNvSpPr txBox="1"/>
          <p:nvPr>
            <p:ph idx="6" type="title"/>
          </p:nvPr>
        </p:nvSpPr>
        <p:spPr>
          <a:xfrm>
            <a:off x="966625" y="2228000"/>
            <a:ext cx="1294500" cy="109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8" name="Google Shape;208;p28"/>
          <p:cNvSpPr txBox="1"/>
          <p:nvPr>
            <p:ph idx="7" type="title"/>
          </p:nvPr>
        </p:nvSpPr>
        <p:spPr>
          <a:xfrm>
            <a:off x="2768161" y="2228000"/>
            <a:ext cx="1294500" cy="109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9" name="Google Shape;209;p28"/>
          <p:cNvSpPr txBox="1"/>
          <p:nvPr>
            <p:ph idx="8" type="title"/>
          </p:nvPr>
        </p:nvSpPr>
        <p:spPr>
          <a:xfrm>
            <a:off x="4609425" y="2228000"/>
            <a:ext cx="1376700" cy="109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0" name="Google Shape;210;p28"/>
          <p:cNvSpPr txBox="1"/>
          <p:nvPr>
            <p:ph idx="9" type="title"/>
          </p:nvPr>
        </p:nvSpPr>
        <p:spPr>
          <a:xfrm>
            <a:off x="6437300" y="1926200"/>
            <a:ext cx="1376700" cy="301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11" name="Google Shape;211;p28"/>
          <p:cNvSpPr txBox="1"/>
          <p:nvPr>
            <p:ph idx="13" type="title"/>
          </p:nvPr>
        </p:nvSpPr>
        <p:spPr>
          <a:xfrm>
            <a:off x="6437293" y="2228000"/>
            <a:ext cx="1244400" cy="109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2" name="Google Shape;212;p28"/>
          <p:cNvSpPr txBox="1"/>
          <p:nvPr>
            <p:ph idx="14" type="title"/>
          </p:nvPr>
        </p:nvSpPr>
        <p:spPr>
          <a:xfrm>
            <a:off x="474675" y="467679"/>
            <a:ext cx="3593100" cy="1008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13">
  <p:cSld name="BLANK_1_1_1_1_1_1_1_1_1_1_1_1_1_1_2"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/>
          <p:nvPr/>
        </p:nvSpPr>
        <p:spPr>
          <a:xfrm>
            <a:off x="2070256" y="436468"/>
            <a:ext cx="4729500" cy="4415700"/>
          </a:xfrm>
          <a:prstGeom prst="snip1Rect">
            <a:avLst>
              <a:gd fmla="val 12424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15" name="Google Shape;215;p29"/>
          <p:cNvSpPr/>
          <p:nvPr/>
        </p:nvSpPr>
        <p:spPr>
          <a:xfrm>
            <a:off x="847072" y="436468"/>
            <a:ext cx="4729500" cy="4415700"/>
          </a:xfrm>
          <a:prstGeom prst="snip1Rect">
            <a:avLst>
              <a:gd fmla="val 12424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16" name="Google Shape;216;p29"/>
          <p:cNvSpPr/>
          <p:nvPr/>
        </p:nvSpPr>
        <p:spPr>
          <a:xfrm>
            <a:off x="203824" y="436468"/>
            <a:ext cx="4729500" cy="4415700"/>
          </a:xfrm>
          <a:prstGeom prst="snip1Rect">
            <a:avLst>
              <a:gd fmla="val 12424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17" name="Google Shape;217;p29"/>
          <p:cNvSpPr/>
          <p:nvPr/>
        </p:nvSpPr>
        <p:spPr>
          <a:xfrm>
            <a:off x="0" y="432050"/>
            <a:ext cx="4665600" cy="4689000"/>
          </a:xfrm>
          <a:prstGeom prst="snip1Rect">
            <a:avLst>
              <a:gd fmla="val 1153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18" name="Google Shape;218;p29"/>
          <p:cNvSpPr txBox="1"/>
          <p:nvPr>
            <p:ph type="title"/>
          </p:nvPr>
        </p:nvSpPr>
        <p:spPr>
          <a:xfrm>
            <a:off x="443725" y="920775"/>
            <a:ext cx="3730500" cy="1095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19" name="Google Shape;219;p29"/>
          <p:cNvSpPr/>
          <p:nvPr/>
        </p:nvSpPr>
        <p:spPr>
          <a:xfrm>
            <a:off x="24725" y="2393073"/>
            <a:ext cx="9144000" cy="2750400"/>
          </a:xfrm>
          <a:prstGeom prst="snip1Rect">
            <a:avLst>
              <a:gd fmla="val 15953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20" name="Google Shape;220;p29"/>
          <p:cNvSpPr/>
          <p:nvPr/>
        </p:nvSpPr>
        <p:spPr>
          <a:xfrm>
            <a:off x="0" y="2393075"/>
            <a:ext cx="3186600" cy="275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21" name="Google Shape;221;p29"/>
          <p:cNvSpPr txBox="1"/>
          <p:nvPr>
            <p:ph idx="2" type="title"/>
          </p:nvPr>
        </p:nvSpPr>
        <p:spPr>
          <a:xfrm>
            <a:off x="507250" y="2657169"/>
            <a:ext cx="2344800" cy="446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Quantico"/>
              <a:buNone/>
              <a:defRPr b="1" sz="1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2" name="Google Shape;222;p29"/>
          <p:cNvSpPr txBox="1"/>
          <p:nvPr>
            <p:ph idx="3" type="title"/>
          </p:nvPr>
        </p:nvSpPr>
        <p:spPr>
          <a:xfrm>
            <a:off x="454725" y="1387875"/>
            <a:ext cx="3109200" cy="708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Lato"/>
              <a:buNone/>
              <a:defRPr sz="16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Lato"/>
              <a:buNone/>
              <a:defRPr sz="16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Lato"/>
              <a:buNone/>
              <a:defRPr sz="16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Lato"/>
              <a:buNone/>
              <a:defRPr sz="16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Lato"/>
              <a:buNone/>
              <a:defRPr sz="16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Lato"/>
              <a:buNone/>
              <a:defRPr sz="16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Lato"/>
              <a:buNone/>
              <a:defRPr sz="16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Lato"/>
              <a:buNone/>
              <a:defRPr sz="16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Lato"/>
              <a:buNone/>
              <a:defRPr sz="16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3" name="Google Shape;223;p29"/>
          <p:cNvSpPr txBox="1"/>
          <p:nvPr>
            <p:ph idx="4" type="title"/>
          </p:nvPr>
        </p:nvSpPr>
        <p:spPr>
          <a:xfrm>
            <a:off x="507250" y="3648688"/>
            <a:ext cx="2137800" cy="574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24" name="Google Shape;224;p29"/>
          <p:cNvSpPr txBox="1"/>
          <p:nvPr>
            <p:ph idx="5" type="title"/>
          </p:nvPr>
        </p:nvSpPr>
        <p:spPr>
          <a:xfrm>
            <a:off x="507250" y="3960850"/>
            <a:ext cx="2242500" cy="708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5" name="Google Shape;225;p29"/>
          <p:cNvSpPr txBox="1"/>
          <p:nvPr>
            <p:ph idx="6" type="title"/>
          </p:nvPr>
        </p:nvSpPr>
        <p:spPr>
          <a:xfrm>
            <a:off x="507250" y="2950200"/>
            <a:ext cx="2242500" cy="643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6" name="Google Shape;226;p29"/>
          <p:cNvSpPr txBox="1"/>
          <p:nvPr>
            <p:ph idx="7" type="title"/>
          </p:nvPr>
        </p:nvSpPr>
        <p:spPr>
          <a:xfrm>
            <a:off x="5654225" y="2657175"/>
            <a:ext cx="961200" cy="409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Quantico"/>
              <a:buNone/>
              <a:defRPr b="1" sz="12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27" name="Google Shape;227;p29"/>
          <p:cNvSpPr txBox="1"/>
          <p:nvPr>
            <p:ph idx="8" type="title"/>
          </p:nvPr>
        </p:nvSpPr>
        <p:spPr>
          <a:xfrm>
            <a:off x="7295800" y="2657175"/>
            <a:ext cx="1109100" cy="409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Quantico"/>
              <a:buNone/>
              <a:defRPr b="1" sz="12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28" name="Google Shape;228;p29"/>
          <p:cNvSpPr txBox="1"/>
          <p:nvPr>
            <p:ph idx="9" type="title"/>
          </p:nvPr>
        </p:nvSpPr>
        <p:spPr>
          <a:xfrm>
            <a:off x="3958525" y="2657175"/>
            <a:ext cx="1003500" cy="409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Quantico"/>
              <a:buNone/>
              <a:defRPr b="1" sz="12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b="1" sz="13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29" name="Google Shape;229;p29"/>
          <p:cNvSpPr txBox="1"/>
          <p:nvPr>
            <p:ph idx="13" type="title"/>
          </p:nvPr>
        </p:nvSpPr>
        <p:spPr>
          <a:xfrm>
            <a:off x="3477950" y="3170975"/>
            <a:ext cx="1583400" cy="643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0" name="Google Shape;230;p29"/>
          <p:cNvSpPr txBox="1"/>
          <p:nvPr>
            <p:ph idx="14" type="title"/>
          </p:nvPr>
        </p:nvSpPr>
        <p:spPr>
          <a:xfrm>
            <a:off x="5156125" y="3170975"/>
            <a:ext cx="1551600" cy="574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1" name="Google Shape;231;p29"/>
          <p:cNvSpPr txBox="1"/>
          <p:nvPr>
            <p:ph idx="15" type="title"/>
          </p:nvPr>
        </p:nvSpPr>
        <p:spPr>
          <a:xfrm>
            <a:off x="6837850" y="3170975"/>
            <a:ext cx="2022000" cy="1596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2" name="Google Shape;232;p29"/>
          <p:cNvSpPr txBox="1"/>
          <p:nvPr>
            <p:ph idx="16" type="title"/>
          </p:nvPr>
        </p:nvSpPr>
        <p:spPr>
          <a:xfrm>
            <a:off x="3624875" y="4016425"/>
            <a:ext cx="1436400" cy="750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3" name="Google Shape;233;p29"/>
          <p:cNvSpPr txBox="1"/>
          <p:nvPr>
            <p:ph idx="17" type="title"/>
          </p:nvPr>
        </p:nvSpPr>
        <p:spPr>
          <a:xfrm>
            <a:off x="5303050" y="4016425"/>
            <a:ext cx="1404600" cy="750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14">
  <p:cSld name="CUSTOM_5_1"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/>
          <p:nvPr/>
        </p:nvSpPr>
        <p:spPr>
          <a:xfrm>
            <a:off x="1067025" y="437190"/>
            <a:ext cx="7197300" cy="3865800"/>
          </a:xfrm>
          <a:prstGeom prst="snip1Rect">
            <a:avLst>
              <a:gd fmla="val 11506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36" name="Google Shape;236;p30"/>
          <p:cNvSpPr/>
          <p:nvPr/>
        </p:nvSpPr>
        <p:spPr>
          <a:xfrm>
            <a:off x="1491600" y="1330871"/>
            <a:ext cx="7197300" cy="3674400"/>
          </a:xfrm>
          <a:prstGeom prst="snip1Rect">
            <a:avLst>
              <a:gd fmla="val 11506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37" name="Google Shape;237;p30"/>
          <p:cNvSpPr/>
          <p:nvPr/>
        </p:nvSpPr>
        <p:spPr>
          <a:xfrm>
            <a:off x="114875" y="875230"/>
            <a:ext cx="7197300" cy="3977100"/>
          </a:xfrm>
          <a:prstGeom prst="snip1Rect">
            <a:avLst>
              <a:gd fmla="val 11506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38" name="Google Shape;238;p30"/>
          <p:cNvSpPr/>
          <p:nvPr/>
        </p:nvSpPr>
        <p:spPr>
          <a:xfrm>
            <a:off x="-8050" y="432050"/>
            <a:ext cx="3686700" cy="4689000"/>
          </a:xfrm>
          <a:prstGeom prst="snip1Rect">
            <a:avLst>
              <a:gd fmla="val 1153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39" name="Google Shape;239;p30"/>
          <p:cNvSpPr txBox="1"/>
          <p:nvPr>
            <p:ph type="title"/>
          </p:nvPr>
        </p:nvSpPr>
        <p:spPr>
          <a:xfrm>
            <a:off x="451900" y="843775"/>
            <a:ext cx="2968200" cy="1039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40" name="Google Shape;240;p30"/>
          <p:cNvSpPr txBox="1"/>
          <p:nvPr>
            <p:ph idx="1" type="subTitle"/>
          </p:nvPr>
        </p:nvSpPr>
        <p:spPr>
          <a:xfrm>
            <a:off x="478650" y="2476500"/>
            <a:ext cx="1374300" cy="416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1" name="Google Shape;241;p30"/>
          <p:cNvSpPr txBox="1"/>
          <p:nvPr>
            <p:ph idx="2" type="title"/>
          </p:nvPr>
        </p:nvSpPr>
        <p:spPr>
          <a:xfrm>
            <a:off x="488175" y="2044800"/>
            <a:ext cx="1452000" cy="37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Quantico"/>
              <a:buNone/>
              <a:defRPr b="1" sz="14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2" name="Google Shape;242;p30"/>
          <p:cNvSpPr txBox="1"/>
          <p:nvPr>
            <p:ph idx="3" type="subTitle"/>
          </p:nvPr>
        </p:nvSpPr>
        <p:spPr>
          <a:xfrm>
            <a:off x="2102625" y="2476488"/>
            <a:ext cx="1374300" cy="416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3" name="Google Shape;243;p30"/>
          <p:cNvSpPr txBox="1"/>
          <p:nvPr>
            <p:ph idx="4" type="title"/>
          </p:nvPr>
        </p:nvSpPr>
        <p:spPr>
          <a:xfrm>
            <a:off x="2102625" y="2044800"/>
            <a:ext cx="1582500" cy="37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Quantico"/>
              <a:buNone/>
              <a:defRPr b="1" sz="14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4" name="Google Shape;244;p30"/>
          <p:cNvSpPr txBox="1"/>
          <p:nvPr>
            <p:ph idx="5" type="subTitle"/>
          </p:nvPr>
        </p:nvSpPr>
        <p:spPr>
          <a:xfrm>
            <a:off x="3875050" y="2476488"/>
            <a:ext cx="1374300" cy="416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5" name="Google Shape;245;p30"/>
          <p:cNvSpPr txBox="1"/>
          <p:nvPr>
            <p:ph idx="6" type="title"/>
          </p:nvPr>
        </p:nvSpPr>
        <p:spPr>
          <a:xfrm>
            <a:off x="3875051" y="2044800"/>
            <a:ext cx="1557900" cy="37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Quantico"/>
              <a:buNone/>
              <a:defRPr b="1" sz="14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6" name="Google Shape;246;p30"/>
          <p:cNvSpPr txBox="1"/>
          <p:nvPr>
            <p:ph idx="7" type="subTitle"/>
          </p:nvPr>
        </p:nvSpPr>
        <p:spPr>
          <a:xfrm>
            <a:off x="5618263" y="2476488"/>
            <a:ext cx="1374300" cy="416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7" name="Google Shape;247;p30"/>
          <p:cNvSpPr txBox="1"/>
          <p:nvPr>
            <p:ph idx="8" type="title"/>
          </p:nvPr>
        </p:nvSpPr>
        <p:spPr>
          <a:xfrm>
            <a:off x="5618275" y="2044800"/>
            <a:ext cx="1557900" cy="37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Quantico"/>
              <a:buNone/>
              <a:defRPr b="1" sz="14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8" name="Google Shape;248;p30"/>
          <p:cNvSpPr txBox="1"/>
          <p:nvPr>
            <p:ph idx="9" type="subTitle"/>
          </p:nvPr>
        </p:nvSpPr>
        <p:spPr>
          <a:xfrm>
            <a:off x="7354438" y="2476488"/>
            <a:ext cx="1374300" cy="416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"/>
              <a:buNone/>
              <a:defRPr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9" name="Google Shape;249;p30"/>
          <p:cNvSpPr txBox="1"/>
          <p:nvPr>
            <p:ph idx="13" type="title"/>
          </p:nvPr>
        </p:nvSpPr>
        <p:spPr>
          <a:xfrm>
            <a:off x="7354449" y="2044799"/>
            <a:ext cx="1797600" cy="37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Quantico"/>
              <a:buNone/>
              <a:defRPr b="1" sz="14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17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0" name="Google Shape;250;p30"/>
          <p:cNvSpPr txBox="1"/>
          <p:nvPr>
            <p:ph idx="14" type="subTitle"/>
          </p:nvPr>
        </p:nvSpPr>
        <p:spPr>
          <a:xfrm>
            <a:off x="478650" y="3104100"/>
            <a:ext cx="1452000" cy="612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1" name="Google Shape;251;p30"/>
          <p:cNvSpPr txBox="1"/>
          <p:nvPr>
            <p:ph idx="15" type="subTitle"/>
          </p:nvPr>
        </p:nvSpPr>
        <p:spPr>
          <a:xfrm>
            <a:off x="2102625" y="3104100"/>
            <a:ext cx="1582500" cy="64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2" name="Google Shape;252;p30"/>
          <p:cNvSpPr txBox="1"/>
          <p:nvPr>
            <p:ph idx="16" type="subTitle"/>
          </p:nvPr>
        </p:nvSpPr>
        <p:spPr>
          <a:xfrm>
            <a:off x="5618275" y="3104109"/>
            <a:ext cx="1238400" cy="732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3" name="Google Shape;253;p30"/>
          <p:cNvSpPr txBox="1"/>
          <p:nvPr>
            <p:ph idx="17" type="subTitle"/>
          </p:nvPr>
        </p:nvSpPr>
        <p:spPr>
          <a:xfrm>
            <a:off x="7354450" y="3104109"/>
            <a:ext cx="1238400" cy="732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4" name="Google Shape;254;p30"/>
          <p:cNvSpPr txBox="1"/>
          <p:nvPr>
            <p:ph idx="18" type="subTitle"/>
          </p:nvPr>
        </p:nvSpPr>
        <p:spPr>
          <a:xfrm>
            <a:off x="625400" y="3960650"/>
            <a:ext cx="1139700" cy="732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Lato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5" name="Google Shape;255;p30"/>
          <p:cNvSpPr txBox="1"/>
          <p:nvPr>
            <p:ph idx="19" type="subTitle"/>
          </p:nvPr>
        </p:nvSpPr>
        <p:spPr>
          <a:xfrm>
            <a:off x="2239700" y="3960657"/>
            <a:ext cx="1139700" cy="813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6" name="Google Shape;256;p30"/>
          <p:cNvSpPr txBox="1"/>
          <p:nvPr>
            <p:ph idx="20" type="subTitle"/>
          </p:nvPr>
        </p:nvSpPr>
        <p:spPr>
          <a:xfrm>
            <a:off x="4021800" y="3960660"/>
            <a:ext cx="1139700" cy="897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7" name="Google Shape;257;p30"/>
          <p:cNvSpPr txBox="1"/>
          <p:nvPr>
            <p:ph idx="21" type="subTitle"/>
          </p:nvPr>
        </p:nvSpPr>
        <p:spPr>
          <a:xfrm>
            <a:off x="5765025" y="3960650"/>
            <a:ext cx="1411200" cy="897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8" name="Google Shape;258;p30"/>
          <p:cNvSpPr txBox="1"/>
          <p:nvPr>
            <p:ph idx="22" type="subTitle"/>
          </p:nvPr>
        </p:nvSpPr>
        <p:spPr>
          <a:xfrm>
            <a:off x="7491550" y="3960657"/>
            <a:ext cx="1139700" cy="774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9" name="Google Shape;259;p30"/>
          <p:cNvSpPr txBox="1"/>
          <p:nvPr>
            <p:ph idx="23" type="subTitle"/>
          </p:nvPr>
        </p:nvSpPr>
        <p:spPr>
          <a:xfrm>
            <a:off x="3875050" y="3104100"/>
            <a:ext cx="1557900" cy="732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Lat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-to-market ideas - ALT 1">
  <p:cSld name="CUSTOM_5_1_1_1_4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"/>
          <p:cNvSpPr/>
          <p:nvPr>
            <p:ph idx="2" type="pic"/>
          </p:nvPr>
        </p:nvSpPr>
        <p:spPr>
          <a:xfrm>
            <a:off x="-1600" y="1969350"/>
            <a:ext cx="9144000" cy="3174600"/>
          </a:xfrm>
          <a:prstGeom prst="snip1Rect">
            <a:avLst>
              <a:gd fmla="val 19548" name="adj"/>
            </a:avLst>
          </a:prstGeom>
          <a:noFill/>
          <a:ln>
            <a:noFill/>
          </a:ln>
        </p:spPr>
      </p:sp>
      <p:sp>
        <p:nvSpPr>
          <p:cNvPr id="262" name="Google Shape;262;p31"/>
          <p:cNvSpPr txBox="1"/>
          <p:nvPr>
            <p:ph type="title"/>
          </p:nvPr>
        </p:nvSpPr>
        <p:spPr>
          <a:xfrm>
            <a:off x="525425" y="2247450"/>
            <a:ext cx="1624500" cy="160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3" name="Google Shape;263;p31"/>
          <p:cNvSpPr txBox="1"/>
          <p:nvPr>
            <p:ph idx="1" type="body"/>
          </p:nvPr>
        </p:nvSpPr>
        <p:spPr>
          <a:xfrm>
            <a:off x="525425" y="2446425"/>
            <a:ext cx="1624500" cy="869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1pPr>
            <a:lvl2pPr indent="-2921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2pPr>
            <a:lvl3pPr indent="-29210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3pPr>
            <a:lvl4pPr indent="-29210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4pPr>
            <a:lvl5pPr indent="-29210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5pPr>
            <a:lvl6pPr indent="-29210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6pPr>
            <a:lvl7pPr indent="-29210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7pPr>
            <a:lvl8pPr indent="-29210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8pPr>
            <a:lvl9pPr indent="-292100" lvl="8" marL="411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4" name="Google Shape;264;p31"/>
          <p:cNvSpPr txBox="1"/>
          <p:nvPr>
            <p:ph idx="3" type="title"/>
          </p:nvPr>
        </p:nvSpPr>
        <p:spPr>
          <a:xfrm>
            <a:off x="2409625" y="2247450"/>
            <a:ext cx="1624500" cy="160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5" name="Google Shape;265;p31"/>
          <p:cNvSpPr txBox="1"/>
          <p:nvPr>
            <p:ph idx="4" type="body"/>
          </p:nvPr>
        </p:nvSpPr>
        <p:spPr>
          <a:xfrm>
            <a:off x="2409625" y="2446425"/>
            <a:ext cx="1624500" cy="869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1pPr>
            <a:lvl2pPr indent="-2921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2pPr>
            <a:lvl3pPr indent="-29210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3pPr>
            <a:lvl4pPr indent="-29210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4pPr>
            <a:lvl5pPr indent="-29210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5pPr>
            <a:lvl6pPr indent="-29210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6pPr>
            <a:lvl7pPr indent="-29210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7pPr>
            <a:lvl8pPr indent="-29210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8pPr>
            <a:lvl9pPr indent="-292100" lvl="8" marL="411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6" name="Google Shape;266;p31"/>
          <p:cNvSpPr txBox="1"/>
          <p:nvPr>
            <p:ph idx="5" type="title"/>
          </p:nvPr>
        </p:nvSpPr>
        <p:spPr>
          <a:xfrm>
            <a:off x="4293825" y="2247450"/>
            <a:ext cx="1624500" cy="160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7" name="Google Shape;267;p31"/>
          <p:cNvSpPr txBox="1"/>
          <p:nvPr>
            <p:ph idx="6" type="body"/>
          </p:nvPr>
        </p:nvSpPr>
        <p:spPr>
          <a:xfrm>
            <a:off x="4293825" y="2446425"/>
            <a:ext cx="1624500" cy="869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1pPr>
            <a:lvl2pPr indent="-2921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2pPr>
            <a:lvl3pPr indent="-29210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3pPr>
            <a:lvl4pPr indent="-29210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4pPr>
            <a:lvl5pPr indent="-29210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5pPr>
            <a:lvl6pPr indent="-29210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6pPr>
            <a:lvl7pPr indent="-29210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7pPr>
            <a:lvl8pPr indent="-29210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8pPr>
            <a:lvl9pPr indent="-292100" lvl="8" marL="411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8" name="Google Shape;268;p31"/>
          <p:cNvSpPr txBox="1"/>
          <p:nvPr>
            <p:ph idx="7" type="title"/>
          </p:nvPr>
        </p:nvSpPr>
        <p:spPr>
          <a:xfrm>
            <a:off x="6178025" y="2247450"/>
            <a:ext cx="1624500" cy="160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None/>
              <a:defRPr b="1" sz="13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9" name="Google Shape;269;p31"/>
          <p:cNvSpPr txBox="1"/>
          <p:nvPr>
            <p:ph idx="8" type="body"/>
          </p:nvPr>
        </p:nvSpPr>
        <p:spPr>
          <a:xfrm>
            <a:off x="6178025" y="2446425"/>
            <a:ext cx="1624500" cy="869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1pPr>
            <a:lvl2pPr indent="-2921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2pPr>
            <a:lvl3pPr indent="-29210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3pPr>
            <a:lvl4pPr indent="-29210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4pPr>
            <a:lvl5pPr indent="-29210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5pPr>
            <a:lvl6pPr indent="-29210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6pPr>
            <a:lvl7pPr indent="-29210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7pPr>
            <a:lvl8pPr indent="-29210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8pPr>
            <a:lvl9pPr indent="-292100" lvl="8" marL="411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0" name="Google Shape;270;p31"/>
          <p:cNvSpPr txBox="1"/>
          <p:nvPr>
            <p:ph idx="9" type="subTitle"/>
          </p:nvPr>
        </p:nvSpPr>
        <p:spPr>
          <a:xfrm>
            <a:off x="2409625" y="3381375"/>
            <a:ext cx="1624500" cy="1579200"/>
          </a:xfrm>
          <a:prstGeom prst="rect">
            <a:avLst/>
          </a:prstGeom>
        </p:spPr>
        <p:txBody>
          <a:bodyPr anchorCtr="0" anchor="t" bIns="91425" lIns="274300" spcFirstLastPara="1" rIns="91425" wrap="square" tIns="91425">
            <a:noAutofit/>
          </a:bodyPr>
          <a:lstStyle>
            <a:lvl1pPr lvl="0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ntico"/>
              <a:buNone/>
              <a:defRPr b="1"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71" name="Google Shape;271;p31"/>
          <p:cNvSpPr txBox="1"/>
          <p:nvPr>
            <p:ph idx="13" type="subTitle"/>
          </p:nvPr>
        </p:nvSpPr>
        <p:spPr>
          <a:xfrm>
            <a:off x="525425" y="3381375"/>
            <a:ext cx="1624500" cy="1579200"/>
          </a:xfrm>
          <a:prstGeom prst="rect">
            <a:avLst/>
          </a:prstGeom>
        </p:spPr>
        <p:txBody>
          <a:bodyPr anchorCtr="0" anchor="t" bIns="91425" lIns="274300" spcFirstLastPara="1" rIns="91425" wrap="square" tIns="91425">
            <a:noAutofit/>
          </a:bodyPr>
          <a:lstStyle>
            <a:lvl1pPr lvl="0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ntico"/>
              <a:buNone/>
              <a:defRPr b="1"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72" name="Google Shape;272;p31"/>
          <p:cNvSpPr txBox="1"/>
          <p:nvPr>
            <p:ph idx="14" type="subTitle"/>
          </p:nvPr>
        </p:nvSpPr>
        <p:spPr>
          <a:xfrm>
            <a:off x="4293825" y="3381375"/>
            <a:ext cx="1624500" cy="1579200"/>
          </a:xfrm>
          <a:prstGeom prst="rect">
            <a:avLst/>
          </a:prstGeom>
        </p:spPr>
        <p:txBody>
          <a:bodyPr anchorCtr="0" anchor="t" bIns="91425" lIns="274300" spcFirstLastPara="1" rIns="91425" wrap="square" tIns="91425">
            <a:noAutofit/>
          </a:bodyPr>
          <a:lstStyle>
            <a:lvl1pPr lvl="0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ntico"/>
              <a:buNone/>
              <a:defRPr b="1"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73" name="Google Shape;273;p31"/>
          <p:cNvSpPr txBox="1"/>
          <p:nvPr>
            <p:ph idx="15" type="subTitle"/>
          </p:nvPr>
        </p:nvSpPr>
        <p:spPr>
          <a:xfrm>
            <a:off x="6178025" y="3381375"/>
            <a:ext cx="1624500" cy="1579200"/>
          </a:xfrm>
          <a:prstGeom prst="rect">
            <a:avLst/>
          </a:prstGeom>
        </p:spPr>
        <p:txBody>
          <a:bodyPr anchorCtr="0" anchor="t" bIns="91425" lIns="274300" spcFirstLastPara="1" rIns="91425" wrap="square" tIns="91425">
            <a:noAutofit/>
          </a:bodyPr>
          <a:lstStyle>
            <a:lvl1pPr lvl="0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ntico"/>
              <a:buNone/>
              <a:defRPr b="1"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antico"/>
              <a:buNone/>
              <a:defRPr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74" name="Google Shape;274;p31"/>
          <p:cNvSpPr txBox="1"/>
          <p:nvPr>
            <p:ph idx="16" type="title"/>
          </p:nvPr>
        </p:nvSpPr>
        <p:spPr>
          <a:xfrm>
            <a:off x="439550" y="765750"/>
            <a:ext cx="5045700" cy="1039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75" name="Google Shape;275;p31"/>
          <p:cNvSpPr txBox="1"/>
          <p:nvPr>
            <p:ph idx="17" type="subTitle"/>
          </p:nvPr>
        </p:nvSpPr>
        <p:spPr>
          <a:xfrm>
            <a:off x="446900" y="397650"/>
            <a:ext cx="5344500" cy="574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-to-market ideas - ALT 4">
  <p:cSld name="CUSTOM_5_1_1_1_1">
    <p:bg>
      <p:bgPr>
        <a:solidFill>
          <a:schemeClr val="lt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2"/>
          <p:cNvSpPr txBox="1"/>
          <p:nvPr/>
        </p:nvSpPr>
        <p:spPr>
          <a:xfrm>
            <a:off x="8578200" y="4960647"/>
            <a:ext cx="2811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fld id="{00000000-1234-1234-1234-123412341234}" type="slidenum">
              <a:rPr lang="en" sz="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r>
              <a:t/>
            </a:r>
            <a:endParaRPr sz="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r>
              <a:t/>
            </a:r>
            <a:endParaRPr sz="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32"/>
          <p:cNvSpPr txBox="1"/>
          <p:nvPr>
            <p:ph type="title"/>
          </p:nvPr>
        </p:nvSpPr>
        <p:spPr>
          <a:xfrm>
            <a:off x="439550" y="765750"/>
            <a:ext cx="5045700" cy="1039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79" name="Google Shape;279;p32"/>
          <p:cNvSpPr txBox="1"/>
          <p:nvPr>
            <p:ph idx="1" type="subTitle"/>
          </p:nvPr>
        </p:nvSpPr>
        <p:spPr>
          <a:xfrm>
            <a:off x="446900" y="397650"/>
            <a:ext cx="5344500" cy="574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280" name="Google Shape;280;p32"/>
          <p:cNvSpPr txBox="1"/>
          <p:nvPr>
            <p:ph idx="2" type="title"/>
          </p:nvPr>
        </p:nvSpPr>
        <p:spPr>
          <a:xfrm>
            <a:off x="602600" y="2574475"/>
            <a:ext cx="1336800" cy="410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81" name="Google Shape;281;p32"/>
          <p:cNvSpPr txBox="1"/>
          <p:nvPr>
            <p:ph idx="3" type="body"/>
          </p:nvPr>
        </p:nvSpPr>
        <p:spPr>
          <a:xfrm>
            <a:off x="602600" y="3034200"/>
            <a:ext cx="1336800" cy="1416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282" name="Google Shape;282;p32"/>
          <p:cNvSpPr txBox="1"/>
          <p:nvPr>
            <p:ph idx="4" type="title"/>
          </p:nvPr>
        </p:nvSpPr>
        <p:spPr>
          <a:xfrm>
            <a:off x="2253138" y="2574475"/>
            <a:ext cx="1336800" cy="410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83" name="Google Shape;283;p32"/>
          <p:cNvSpPr txBox="1"/>
          <p:nvPr>
            <p:ph idx="5" type="body"/>
          </p:nvPr>
        </p:nvSpPr>
        <p:spPr>
          <a:xfrm>
            <a:off x="2253138" y="3034200"/>
            <a:ext cx="1336800" cy="1416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284" name="Google Shape;284;p32"/>
          <p:cNvSpPr txBox="1"/>
          <p:nvPr>
            <p:ph idx="6" type="title"/>
          </p:nvPr>
        </p:nvSpPr>
        <p:spPr>
          <a:xfrm>
            <a:off x="3903575" y="2574475"/>
            <a:ext cx="1336800" cy="410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85" name="Google Shape;285;p32"/>
          <p:cNvSpPr txBox="1"/>
          <p:nvPr>
            <p:ph idx="7" type="body"/>
          </p:nvPr>
        </p:nvSpPr>
        <p:spPr>
          <a:xfrm>
            <a:off x="3903575" y="3034200"/>
            <a:ext cx="1336800" cy="1416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286" name="Google Shape;286;p32"/>
          <p:cNvSpPr txBox="1"/>
          <p:nvPr>
            <p:ph idx="8" type="title"/>
          </p:nvPr>
        </p:nvSpPr>
        <p:spPr>
          <a:xfrm>
            <a:off x="5554050" y="2574475"/>
            <a:ext cx="1336800" cy="410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87" name="Google Shape;287;p32"/>
          <p:cNvSpPr txBox="1"/>
          <p:nvPr>
            <p:ph idx="9" type="body"/>
          </p:nvPr>
        </p:nvSpPr>
        <p:spPr>
          <a:xfrm>
            <a:off x="5554050" y="3034200"/>
            <a:ext cx="1336800" cy="1416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288" name="Google Shape;288;p32"/>
          <p:cNvSpPr txBox="1"/>
          <p:nvPr>
            <p:ph idx="13" type="title"/>
          </p:nvPr>
        </p:nvSpPr>
        <p:spPr>
          <a:xfrm>
            <a:off x="7204500" y="2574475"/>
            <a:ext cx="1336800" cy="410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Quantico"/>
              <a:buNone/>
              <a:defRPr sz="10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89" name="Google Shape;289;p32"/>
          <p:cNvSpPr txBox="1"/>
          <p:nvPr>
            <p:ph idx="14" type="body"/>
          </p:nvPr>
        </p:nvSpPr>
        <p:spPr>
          <a:xfrm>
            <a:off x="7204500" y="3034200"/>
            <a:ext cx="1336800" cy="1416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2">
  <p:cSld name="CUSTOM_3">
    <p:bg>
      <p:bgPr>
        <a:solidFill>
          <a:schemeClr val="accent4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3"/>
          <p:cNvSpPr/>
          <p:nvPr/>
        </p:nvSpPr>
        <p:spPr>
          <a:xfrm>
            <a:off x="0" y="0"/>
            <a:ext cx="55215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92" name="Google Shape;292;p33"/>
          <p:cNvSpPr txBox="1"/>
          <p:nvPr>
            <p:ph idx="1" type="subTitle"/>
          </p:nvPr>
        </p:nvSpPr>
        <p:spPr>
          <a:xfrm>
            <a:off x="462950" y="419900"/>
            <a:ext cx="5344500" cy="574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700"/>
              <a:buFont typeface="Lato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3" name="Google Shape;293;p33"/>
          <p:cNvSpPr txBox="1"/>
          <p:nvPr>
            <p:ph type="title"/>
          </p:nvPr>
        </p:nvSpPr>
        <p:spPr>
          <a:xfrm>
            <a:off x="459325" y="1827800"/>
            <a:ext cx="3977700" cy="611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4" name="Google Shape;294;p33"/>
          <p:cNvSpPr txBox="1"/>
          <p:nvPr>
            <p:ph idx="2" type="title"/>
          </p:nvPr>
        </p:nvSpPr>
        <p:spPr>
          <a:xfrm>
            <a:off x="642250" y="2940425"/>
            <a:ext cx="1927500" cy="574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95" name="Google Shape;295;p33"/>
          <p:cNvSpPr txBox="1"/>
          <p:nvPr>
            <p:ph idx="3" type="title"/>
          </p:nvPr>
        </p:nvSpPr>
        <p:spPr>
          <a:xfrm>
            <a:off x="639625" y="3619500"/>
            <a:ext cx="2212500" cy="1113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6" name="Google Shape;296;p33"/>
          <p:cNvSpPr txBox="1"/>
          <p:nvPr>
            <p:ph idx="4" type="title"/>
          </p:nvPr>
        </p:nvSpPr>
        <p:spPr>
          <a:xfrm>
            <a:off x="3222225" y="2940425"/>
            <a:ext cx="1927500" cy="574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97" name="Google Shape;297;p33"/>
          <p:cNvSpPr txBox="1"/>
          <p:nvPr>
            <p:ph idx="5" type="title"/>
          </p:nvPr>
        </p:nvSpPr>
        <p:spPr>
          <a:xfrm>
            <a:off x="3219600" y="3619500"/>
            <a:ext cx="2212500" cy="1113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8" name="Google Shape;298;p33"/>
          <p:cNvSpPr txBox="1"/>
          <p:nvPr>
            <p:ph idx="6" type="title"/>
          </p:nvPr>
        </p:nvSpPr>
        <p:spPr>
          <a:xfrm>
            <a:off x="5807450" y="2940425"/>
            <a:ext cx="1927500" cy="574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299" name="Google Shape;299;p33"/>
          <p:cNvSpPr txBox="1"/>
          <p:nvPr>
            <p:ph idx="7" type="title"/>
          </p:nvPr>
        </p:nvSpPr>
        <p:spPr>
          <a:xfrm>
            <a:off x="5804825" y="3619500"/>
            <a:ext cx="2212500" cy="1113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0" name="Google Shape;300;p33"/>
          <p:cNvSpPr txBox="1"/>
          <p:nvPr>
            <p:ph idx="8" type="title"/>
          </p:nvPr>
        </p:nvSpPr>
        <p:spPr>
          <a:xfrm>
            <a:off x="459325" y="788000"/>
            <a:ext cx="4648200" cy="1039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-to-market ideas - ALT 3">
  <p:cSld name="CUSTOM_5_1_1_1_2">
    <p:bg>
      <p:bgPr>
        <a:solidFill>
          <a:schemeClr val="lt1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4"/>
          <p:cNvSpPr txBox="1"/>
          <p:nvPr/>
        </p:nvSpPr>
        <p:spPr>
          <a:xfrm>
            <a:off x="8578200" y="4960647"/>
            <a:ext cx="2811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fld id="{00000000-1234-1234-1234-123412341234}" type="slidenum">
              <a:rPr lang="en" sz="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r>
              <a:t/>
            </a:r>
            <a:endParaRPr sz="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r>
              <a:t/>
            </a:r>
            <a:endParaRPr sz="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3" name="Google Shape;303;p34"/>
          <p:cNvSpPr txBox="1"/>
          <p:nvPr>
            <p:ph type="title"/>
          </p:nvPr>
        </p:nvSpPr>
        <p:spPr>
          <a:xfrm>
            <a:off x="439550" y="765750"/>
            <a:ext cx="5045700" cy="1039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304" name="Google Shape;304;p34"/>
          <p:cNvSpPr txBox="1"/>
          <p:nvPr>
            <p:ph idx="1" type="subTitle"/>
          </p:nvPr>
        </p:nvSpPr>
        <p:spPr>
          <a:xfrm>
            <a:off x="446900" y="397650"/>
            <a:ext cx="5344500" cy="574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05" name="Google Shape;305;p34"/>
          <p:cNvSpPr txBox="1"/>
          <p:nvPr>
            <p:ph idx="2" type="title"/>
          </p:nvPr>
        </p:nvSpPr>
        <p:spPr>
          <a:xfrm>
            <a:off x="423025" y="2331750"/>
            <a:ext cx="1600200" cy="252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306" name="Google Shape;306;p34"/>
          <p:cNvSpPr txBox="1"/>
          <p:nvPr>
            <p:ph idx="3" type="body"/>
          </p:nvPr>
        </p:nvSpPr>
        <p:spPr>
          <a:xfrm>
            <a:off x="423025" y="2733050"/>
            <a:ext cx="1600200" cy="19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●"/>
              <a:defRPr sz="900">
                <a:solidFill>
                  <a:schemeClr val="accent6"/>
                </a:solidFill>
              </a:defRPr>
            </a:lvl1pPr>
            <a:lvl2pPr indent="-28575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○"/>
              <a:defRPr sz="900">
                <a:solidFill>
                  <a:schemeClr val="accent6"/>
                </a:solidFill>
              </a:defRPr>
            </a:lvl2pPr>
            <a:lvl3pPr indent="-28575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■"/>
              <a:defRPr sz="900">
                <a:solidFill>
                  <a:schemeClr val="accent6"/>
                </a:solidFill>
              </a:defRPr>
            </a:lvl3pPr>
            <a:lvl4pPr indent="-28575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●"/>
              <a:defRPr sz="900">
                <a:solidFill>
                  <a:schemeClr val="accent6"/>
                </a:solidFill>
              </a:defRPr>
            </a:lvl4pPr>
            <a:lvl5pPr indent="-28575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○"/>
              <a:defRPr sz="900">
                <a:solidFill>
                  <a:schemeClr val="accent6"/>
                </a:solidFill>
              </a:defRPr>
            </a:lvl5pPr>
            <a:lvl6pPr indent="-28575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■"/>
              <a:defRPr sz="900">
                <a:solidFill>
                  <a:schemeClr val="accent6"/>
                </a:solidFill>
              </a:defRPr>
            </a:lvl6pPr>
            <a:lvl7pPr indent="-28575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●"/>
              <a:defRPr sz="900">
                <a:solidFill>
                  <a:schemeClr val="accent6"/>
                </a:solidFill>
              </a:defRPr>
            </a:lvl7pPr>
            <a:lvl8pPr indent="-28575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○"/>
              <a:defRPr sz="900">
                <a:solidFill>
                  <a:schemeClr val="accent6"/>
                </a:solidFill>
              </a:defRPr>
            </a:lvl8pPr>
            <a:lvl9pPr indent="-285750" lvl="8" marL="411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900"/>
              <a:buChar char="■"/>
              <a:defRPr sz="9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07" name="Google Shape;307;p34"/>
          <p:cNvSpPr txBox="1"/>
          <p:nvPr>
            <p:ph idx="4" type="title"/>
          </p:nvPr>
        </p:nvSpPr>
        <p:spPr>
          <a:xfrm>
            <a:off x="2568575" y="2331750"/>
            <a:ext cx="1722300" cy="252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308" name="Google Shape;308;p34"/>
          <p:cNvSpPr txBox="1"/>
          <p:nvPr>
            <p:ph idx="5" type="body"/>
          </p:nvPr>
        </p:nvSpPr>
        <p:spPr>
          <a:xfrm>
            <a:off x="2568575" y="2733050"/>
            <a:ext cx="1722300" cy="19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●"/>
              <a:defRPr sz="900">
                <a:solidFill>
                  <a:schemeClr val="accent6"/>
                </a:solidFill>
              </a:defRPr>
            </a:lvl1pPr>
            <a:lvl2pPr indent="-28575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○"/>
              <a:defRPr sz="900">
                <a:solidFill>
                  <a:schemeClr val="accent6"/>
                </a:solidFill>
              </a:defRPr>
            </a:lvl2pPr>
            <a:lvl3pPr indent="-28575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■"/>
              <a:defRPr sz="900">
                <a:solidFill>
                  <a:schemeClr val="accent6"/>
                </a:solidFill>
              </a:defRPr>
            </a:lvl3pPr>
            <a:lvl4pPr indent="-28575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●"/>
              <a:defRPr sz="900">
                <a:solidFill>
                  <a:schemeClr val="accent6"/>
                </a:solidFill>
              </a:defRPr>
            </a:lvl4pPr>
            <a:lvl5pPr indent="-28575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○"/>
              <a:defRPr sz="900">
                <a:solidFill>
                  <a:schemeClr val="accent6"/>
                </a:solidFill>
              </a:defRPr>
            </a:lvl5pPr>
            <a:lvl6pPr indent="-28575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■"/>
              <a:defRPr sz="900">
                <a:solidFill>
                  <a:schemeClr val="accent6"/>
                </a:solidFill>
              </a:defRPr>
            </a:lvl6pPr>
            <a:lvl7pPr indent="-28575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●"/>
              <a:defRPr sz="900">
                <a:solidFill>
                  <a:schemeClr val="accent6"/>
                </a:solidFill>
              </a:defRPr>
            </a:lvl7pPr>
            <a:lvl8pPr indent="-28575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○"/>
              <a:defRPr sz="900">
                <a:solidFill>
                  <a:schemeClr val="accent6"/>
                </a:solidFill>
              </a:defRPr>
            </a:lvl8pPr>
            <a:lvl9pPr indent="-285750" lvl="8" marL="411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900"/>
              <a:buChar char="■"/>
              <a:defRPr sz="9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09" name="Google Shape;309;p34"/>
          <p:cNvSpPr txBox="1"/>
          <p:nvPr>
            <p:ph idx="6" type="title"/>
          </p:nvPr>
        </p:nvSpPr>
        <p:spPr>
          <a:xfrm>
            <a:off x="4751950" y="2331750"/>
            <a:ext cx="1722300" cy="252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310" name="Google Shape;310;p34"/>
          <p:cNvSpPr txBox="1"/>
          <p:nvPr>
            <p:ph idx="7" type="body"/>
          </p:nvPr>
        </p:nvSpPr>
        <p:spPr>
          <a:xfrm>
            <a:off x="4751950" y="2733050"/>
            <a:ext cx="1722300" cy="19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●"/>
              <a:defRPr sz="900">
                <a:solidFill>
                  <a:schemeClr val="accent6"/>
                </a:solidFill>
              </a:defRPr>
            </a:lvl1pPr>
            <a:lvl2pPr indent="-28575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○"/>
              <a:defRPr sz="900">
                <a:solidFill>
                  <a:schemeClr val="accent6"/>
                </a:solidFill>
              </a:defRPr>
            </a:lvl2pPr>
            <a:lvl3pPr indent="-28575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■"/>
              <a:defRPr sz="900">
                <a:solidFill>
                  <a:schemeClr val="accent6"/>
                </a:solidFill>
              </a:defRPr>
            </a:lvl3pPr>
            <a:lvl4pPr indent="-28575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●"/>
              <a:defRPr sz="900">
                <a:solidFill>
                  <a:schemeClr val="accent6"/>
                </a:solidFill>
              </a:defRPr>
            </a:lvl4pPr>
            <a:lvl5pPr indent="-28575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○"/>
              <a:defRPr sz="900">
                <a:solidFill>
                  <a:schemeClr val="accent6"/>
                </a:solidFill>
              </a:defRPr>
            </a:lvl5pPr>
            <a:lvl6pPr indent="-28575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■"/>
              <a:defRPr sz="900">
                <a:solidFill>
                  <a:schemeClr val="accent6"/>
                </a:solidFill>
              </a:defRPr>
            </a:lvl6pPr>
            <a:lvl7pPr indent="-28575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●"/>
              <a:defRPr sz="900">
                <a:solidFill>
                  <a:schemeClr val="accent6"/>
                </a:solidFill>
              </a:defRPr>
            </a:lvl7pPr>
            <a:lvl8pPr indent="-28575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○"/>
              <a:defRPr sz="900">
                <a:solidFill>
                  <a:schemeClr val="accent6"/>
                </a:solidFill>
              </a:defRPr>
            </a:lvl8pPr>
            <a:lvl9pPr indent="-285750" lvl="8" marL="411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900"/>
              <a:buChar char="■"/>
              <a:defRPr sz="9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11" name="Google Shape;311;p34"/>
          <p:cNvSpPr txBox="1"/>
          <p:nvPr>
            <p:ph idx="8" type="title"/>
          </p:nvPr>
        </p:nvSpPr>
        <p:spPr>
          <a:xfrm>
            <a:off x="6909425" y="2331750"/>
            <a:ext cx="1722300" cy="252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antico"/>
              <a:buNone/>
              <a:defRPr sz="12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312" name="Google Shape;312;p34"/>
          <p:cNvSpPr txBox="1"/>
          <p:nvPr>
            <p:ph idx="9" type="body"/>
          </p:nvPr>
        </p:nvSpPr>
        <p:spPr>
          <a:xfrm>
            <a:off x="6855900" y="2733050"/>
            <a:ext cx="1722300" cy="195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●"/>
              <a:defRPr sz="900">
                <a:solidFill>
                  <a:schemeClr val="accent6"/>
                </a:solidFill>
              </a:defRPr>
            </a:lvl1pPr>
            <a:lvl2pPr indent="-28575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○"/>
              <a:defRPr sz="900">
                <a:solidFill>
                  <a:schemeClr val="accent6"/>
                </a:solidFill>
              </a:defRPr>
            </a:lvl2pPr>
            <a:lvl3pPr indent="-28575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■"/>
              <a:defRPr sz="900">
                <a:solidFill>
                  <a:schemeClr val="accent6"/>
                </a:solidFill>
              </a:defRPr>
            </a:lvl3pPr>
            <a:lvl4pPr indent="-28575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●"/>
              <a:defRPr sz="900">
                <a:solidFill>
                  <a:schemeClr val="accent6"/>
                </a:solidFill>
              </a:defRPr>
            </a:lvl4pPr>
            <a:lvl5pPr indent="-28575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○"/>
              <a:defRPr sz="900">
                <a:solidFill>
                  <a:schemeClr val="accent6"/>
                </a:solidFill>
              </a:defRPr>
            </a:lvl5pPr>
            <a:lvl6pPr indent="-28575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■"/>
              <a:defRPr sz="900">
                <a:solidFill>
                  <a:schemeClr val="accent6"/>
                </a:solidFill>
              </a:defRPr>
            </a:lvl6pPr>
            <a:lvl7pPr indent="-28575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●"/>
              <a:defRPr sz="900">
                <a:solidFill>
                  <a:schemeClr val="accent6"/>
                </a:solidFill>
              </a:defRPr>
            </a:lvl7pPr>
            <a:lvl8pPr indent="-28575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Char char="○"/>
              <a:defRPr sz="900">
                <a:solidFill>
                  <a:schemeClr val="accent6"/>
                </a:solidFill>
              </a:defRPr>
            </a:lvl8pPr>
            <a:lvl9pPr indent="-285750" lvl="8" marL="411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900"/>
              <a:buChar char="■"/>
              <a:defRPr sz="900">
                <a:solidFill>
                  <a:schemeClr val="accent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-to-market ideas - ALT 2">
  <p:cSld name="CUSTOM_5_1_1_1_3">
    <p:bg>
      <p:bgPr>
        <a:solidFill>
          <a:schemeClr val="lt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"/>
          <p:cNvSpPr txBox="1"/>
          <p:nvPr>
            <p:ph type="title"/>
          </p:nvPr>
        </p:nvSpPr>
        <p:spPr>
          <a:xfrm>
            <a:off x="439550" y="765750"/>
            <a:ext cx="5045700" cy="1039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315" name="Google Shape;315;p35"/>
          <p:cNvSpPr txBox="1"/>
          <p:nvPr>
            <p:ph idx="1" type="subTitle"/>
          </p:nvPr>
        </p:nvSpPr>
        <p:spPr>
          <a:xfrm>
            <a:off x="446900" y="397650"/>
            <a:ext cx="5344500" cy="574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16" name="Google Shape;316;p35"/>
          <p:cNvSpPr txBox="1"/>
          <p:nvPr>
            <p:ph idx="2" type="subTitle"/>
          </p:nvPr>
        </p:nvSpPr>
        <p:spPr>
          <a:xfrm>
            <a:off x="705575" y="2387975"/>
            <a:ext cx="1236900" cy="3915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17" name="Google Shape;317;p35"/>
          <p:cNvSpPr txBox="1"/>
          <p:nvPr>
            <p:ph idx="3" type="subTitle"/>
          </p:nvPr>
        </p:nvSpPr>
        <p:spPr>
          <a:xfrm>
            <a:off x="705575" y="2948575"/>
            <a:ext cx="1236900" cy="3915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18" name="Google Shape;318;p35"/>
          <p:cNvSpPr txBox="1"/>
          <p:nvPr>
            <p:ph idx="4" type="subTitle"/>
          </p:nvPr>
        </p:nvSpPr>
        <p:spPr>
          <a:xfrm>
            <a:off x="705575" y="3518838"/>
            <a:ext cx="1236900" cy="3915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19" name="Google Shape;319;p35"/>
          <p:cNvSpPr txBox="1"/>
          <p:nvPr>
            <p:ph idx="5" type="subTitle"/>
          </p:nvPr>
        </p:nvSpPr>
        <p:spPr>
          <a:xfrm>
            <a:off x="705575" y="4092600"/>
            <a:ext cx="1236900" cy="3915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20" name="Google Shape;320;p35"/>
          <p:cNvSpPr txBox="1"/>
          <p:nvPr>
            <p:ph idx="6" type="subTitle"/>
          </p:nvPr>
        </p:nvSpPr>
        <p:spPr>
          <a:xfrm>
            <a:off x="705575" y="4654250"/>
            <a:ext cx="1236900" cy="3915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21" name="Google Shape;321;p35"/>
          <p:cNvSpPr txBox="1"/>
          <p:nvPr>
            <p:ph idx="7" type="body"/>
          </p:nvPr>
        </p:nvSpPr>
        <p:spPr>
          <a:xfrm>
            <a:off x="5843600" y="4634675"/>
            <a:ext cx="24771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22" name="Google Shape;322;p35"/>
          <p:cNvSpPr txBox="1"/>
          <p:nvPr>
            <p:ph idx="8" type="body"/>
          </p:nvPr>
        </p:nvSpPr>
        <p:spPr>
          <a:xfrm>
            <a:off x="5843600" y="4088050"/>
            <a:ext cx="24771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23" name="Google Shape;323;p35"/>
          <p:cNvSpPr txBox="1"/>
          <p:nvPr>
            <p:ph idx="9" type="body"/>
          </p:nvPr>
        </p:nvSpPr>
        <p:spPr>
          <a:xfrm>
            <a:off x="5843600" y="3509538"/>
            <a:ext cx="24771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24" name="Google Shape;324;p35"/>
          <p:cNvSpPr txBox="1"/>
          <p:nvPr>
            <p:ph idx="13" type="body"/>
          </p:nvPr>
        </p:nvSpPr>
        <p:spPr>
          <a:xfrm>
            <a:off x="5843600" y="2948725"/>
            <a:ext cx="24771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25" name="Google Shape;325;p35"/>
          <p:cNvSpPr txBox="1"/>
          <p:nvPr>
            <p:ph idx="14" type="title"/>
          </p:nvPr>
        </p:nvSpPr>
        <p:spPr>
          <a:xfrm>
            <a:off x="523500" y="1876038"/>
            <a:ext cx="14190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26" name="Google Shape;326;p35"/>
          <p:cNvSpPr txBox="1"/>
          <p:nvPr>
            <p:ph idx="15" type="title"/>
          </p:nvPr>
        </p:nvSpPr>
        <p:spPr>
          <a:xfrm>
            <a:off x="2227800" y="1876038"/>
            <a:ext cx="14190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27" name="Google Shape;327;p35"/>
          <p:cNvSpPr txBox="1"/>
          <p:nvPr>
            <p:ph idx="16" type="title"/>
          </p:nvPr>
        </p:nvSpPr>
        <p:spPr>
          <a:xfrm>
            <a:off x="3932100" y="1876038"/>
            <a:ext cx="14190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28" name="Google Shape;328;p35"/>
          <p:cNvSpPr txBox="1"/>
          <p:nvPr>
            <p:ph idx="17" type="title"/>
          </p:nvPr>
        </p:nvSpPr>
        <p:spPr>
          <a:xfrm>
            <a:off x="5845325" y="1876038"/>
            <a:ext cx="14190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29" name="Google Shape;329;p35"/>
          <p:cNvSpPr txBox="1"/>
          <p:nvPr>
            <p:ph idx="18" type="body"/>
          </p:nvPr>
        </p:nvSpPr>
        <p:spPr>
          <a:xfrm>
            <a:off x="3930375" y="4634677"/>
            <a:ext cx="17538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30" name="Google Shape;330;p35"/>
          <p:cNvSpPr txBox="1"/>
          <p:nvPr>
            <p:ph idx="19" type="body"/>
          </p:nvPr>
        </p:nvSpPr>
        <p:spPr>
          <a:xfrm>
            <a:off x="3930375" y="4088055"/>
            <a:ext cx="17538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31" name="Google Shape;331;p35"/>
          <p:cNvSpPr txBox="1"/>
          <p:nvPr>
            <p:ph idx="20" type="body"/>
          </p:nvPr>
        </p:nvSpPr>
        <p:spPr>
          <a:xfrm>
            <a:off x="3930375" y="3509545"/>
            <a:ext cx="17538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32" name="Google Shape;332;p35"/>
          <p:cNvSpPr txBox="1"/>
          <p:nvPr>
            <p:ph idx="21" type="body"/>
          </p:nvPr>
        </p:nvSpPr>
        <p:spPr>
          <a:xfrm>
            <a:off x="3930375" y="2948735"/>
            <a:ext cx="17538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33" name="Google Shape;333;p35"/>
          <p:cNvSpPr txBox="1"/>
          <p:nvPr>
            <p:ph idx="22" type="body"/>
          </p:nvPr>
        </p:nvSpPr>
        <p:spPr>
          <a:xfrm>
            <a:off x="2226950" y="4634675"/>
            <a:ext cx="16620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34" name="Google Shape;334;p35"/>
          <p:cNvSpPr txBox="1"/>
          <p:nvPr>
            <p:ph idx="23" type="body"/>
          </p:nvPr>
        </p:nvSpPr>
        <p:spPr>
          <a:xfrm>
            <a:off x="2226950" y="4088053"/>
            <a:ext cx="16620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35" name="Google Shape;335;p35"/>
          <p:cNvSpPr txBox="1"/>
          <p:nvPr>
            <p:ph idx="24" type="body"/>
          </p:nvPr>
        </p:nvSpPr>
        <p:spPr>
          <a:xfrm>
            <a:off x="2226950" y="3509544"/>
            <a:ext cx="16620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36" name="Google Shape;336;p35"/>
          <p:cNvSpPr txBox="1"/>
          <p:nvPr>
            <p:ph idx="25" type="body"/>
          </p:nvPr>
        </p:nvSpPr>
        <p:spPr>
          <a:xfrm>
            <a:off x="2226950" y="2948734"/>
            <a:ext cx="16620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37" name="Google Shape;337;p35"/>
          <p:cNvSpPr txBox="1"/>
          <p:nvPr>
            <p:ph idx="26" type="body"/>
          </p:nvPr>
        </p:nvSpPr>
        <p:spPr>
          <a:xfrm>
            <a:off x="5843600" y="2388163"/>
            <a:ext cx="24771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38" name="Google Shape;338;p35"/>
          <p:cNvSpPr txBox="1"/>
          <p:nvPr>
            <p:ph idx="27" type="body"/>
          </p:nvPr>
        </p:nvSpPr>
        <p:spPr>
          <a:xfrm>
            <a:off x="3930375" y="2388175"/>
            <a:ext cx="17538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39" name="Google Shape;339;p35"/>
          <p:cNvSpPr txBox="1"/>
          <p:nvPr>
            <p:ph idx="28" type="body"/>
          </p:nvPr>
        </p:nvSpPr>
        <p:spPr>
          <a:xfrm>
            <a:off x="2226950" y="2388175"/>
            <a:ext cx="1662000" cy="4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20">
  <p:cSld name="CUSTOM_2_1_1">
    <p:bg>
      <p:bgPr>
        <a:solidFill>
          <a:schemeClr val="lt1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6"/>
          <p:cNvSpPr txBox="1"/>
          <p:nvPr>
            <p:ph type="title"/>
          </p:nvPr>
        </p:nvSpPr>
        <p:spPr>
          <a:xfrm>
            <a:off x="5135225" y="2600350"/>
            <a:ext cx="554100" cy="367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342" name="Google Shape;342;p36"/>
          <p:cNvSpPr txBox="1"/>
          <p:nvPr>
            <p:ph idx="2" type="title"/>
          </p:nvPr>
        </p:nvSpPr>
        <p:spPr>
          <a:xfrm>
            <a:off x="5135225" y="3562743"/>
            <a:ext cx="554100" cy="367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343" name="Google Shape;343;p36"/>
          <p:cNvSpPr txBox="1"/>
          <p:nvPr>
            <p:ph idx="3" type="title"/>
          </p:nvPr>
        </p:nvSpPr>
        <p:spPr>
          <a:xfrm>
            <a:off x="5135225" y="4500074"/>
            <a:ext cx="554100" cy="367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b="1" sz="22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344" name="Google Shape;344;p36"/>
          <p:cNvSpPr txBox="1"/>
          <p:nvPr>
            <p:ph idx="4" type="title"/>
          </p:nvPr>
        </p:nvSpPr>
        <p:spPr>
          <a:xfrm>
            <a:off x="439550" y="765750"/>
            <a:ext cx="5045700" cy="1039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345" name="Google Shape;345;p36"/>
          <p:cNvSpPr txBox="1"/>
          <p:nvPr>
            <p:ph idx="1" type="subTitle"/>
          </p:nvPr>
        </p:nvSpPr>
        <p:spPr>
          <a:xfrm>
            <a:off x="446900" y="397650"/>
            <a:ext cx="5344500" cy="309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700"/>
              <a:buFont typeface="Lato"/>
              <a:buNone/>
              <a:defRPr sz="16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46" name="Google Shape;346;p36"/>
          <p:cNvSpPr txBox="1"/>
          <p:nvPr>
            <p:ph idx="5" type="body"/>
          </p:nvPr>
        </p:nvSpPr>
        <p:spPr>
          <a:xfrm>
            <a:off x="5761162" y="2472057"/>
            <a:ext cx="2955900" cy="5184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47" name="Google Shape;347;p36"/>
          <p:cNvSpPr txBox="1"/>
          <p:nvPr>
            <p:ph idx="6" type="body"/>
          </p:nvPr>
        </p:nvSpPr>
        <p:spPr>
          <a:xfrm>
            <a:off x="5761162" y="3436244"/>
            <a:ext cx="2955900" cy="5184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48" name="Google Shape;348;p36"/>
          <p:cNvSpPr txBox="1"/>
          <p:nvPr>
            <p:ph idx="7" type="body"/>
          </p:nvPr>
        </p:nvSpPr>
        <p:spPr>
          <a:xfrm>
            <a:off x="5761162" y="4399826"/>
            <a:ext cx="2955900" cy="5184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49" name="Google Shape;349;p36"/>
          <p:cNvSpPr txBox="1"/>
          <p:nvPr>
            <p:ph idx="8" type="body"/>
          </p:nvPr>
        </p:nvSpPr>
        <p:spPr>
          <a:xfrm>
            <a:off x="706399" y="2753996"/>
            <a:ext cx="3288300" cy="1731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 sz="1600">
                <a:solidFill>
                  <a:schemeClr val="accent6"/>
                </a:solidFill>
              </a:defRPr>
            </a:lvl1pPr>
            <a:lvl2pPr indent="-3302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○"/>
              <a:defRPr sz="1600">
                <a:solidFill>
                  <a:schemeClr val="accent6"/>
                </a:solidFill>
              </a:defRPr>
            </a:lvl2pPr>
            <a:lvl3pPr indent="-33020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■"/>
              <a:defRPr sz="1600">
                <a:solidFill>
                  <a:schemeClr val="accent6"/>
                </a:solidFill>
              </a:defRPr>
            </a:lvl3pPr>
            <a:lvl4pPr indent="-33020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 sz="1600">
                <a:solidFill>
                  <a:schemeClr val="accent6"/>
                </a:solidFill>
              </a:defRPr>
            </a:lvl4pPr>
            <a:lvl5pPr indent="-33020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○"/>
              <a:defRPr sz="1600">
                <a:solidFill>
                  <a:schemeClr val="accent6"/>
                </a:solidFill>
              </a:defRPr>
            </a:lvl5pPr>
            <a:lvl6pPr indent="-33020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■"/>
              <a:defRPr sz="1600">
                <a:solidFill>
                  <a:schemeClr val="accent6"/>
                </a:solidFill>
              </a:defRPr>
            </a:lvl6pPr>
            <a:lvl7pPr indent="-33020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 sz="1600">
                <a:solidFill>
                  <a:schemeClr val="accent6"/>
                </a:solidFill>
              </a:defRPr>
            </a:lvl7pPr>
            <a:lvl8pPr indent="-33020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○"/>
              <a:defRPr sz="1600">
                <a:solidFill>
                  <a:schemeClr val="accent6"/>
                </a:solidFill>
              </a:defRPr>
            </a:lvl8pPr>
            <a:lvl9pPr indent="-330200" lvl="8" marL="411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600"/>
              <a:buChar char="■"/>
              <a:defRPr sz="1600">
                <a:solidFill>
                  <a:schemeClr val="accent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CUSTOM_2">
    <p:bg>
      <p:bgPr>
        <a:solidFill>
          <a:schemeClr val="lt1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7"/>
          <p:cNvSpPr/>
          <p:nvPr/>
        </p:nvSpPr>
        <p:spPr>
          <a:xfrm>
            <a:off x="0" y="1088675"/>
            <a:ext cx="3627900" cy="4054800"/>
          </a:xfrm>
          <a:prstGeom prst="snip1Rect">
            <a:avLst>
              <a:gd fmla="val 10918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52" name="Google Shape;352;p37"/>
          <p:cNvSpPr txBox="1"/>
          <p:nvPr>
            <p:ph type="title"/>
          </p:nvPr>
        </p:nvSpPr>
        <p:spPr>
          <a:xfrm>
            <a:off x="446100" y="396225"/>
            <a:ext cx="5101800" cy="853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400">
                <a:solidFill>
                  <a:schemeClr val="accent6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353" name="Google Shape;353;p37"/>
          <p:cNvSpPr txBox="1"/>
          <p:nvPr>
            <p:ph idx="1" type="body"/>
          </p:nvPr>
        </p:nvSpPr>
        <p:spPr>
          <a:xfrm>
            <a:off x="3869875" y="1390269"/>
            <a:ext cx="3173400" cy="342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54" name="Google Shape;354;p37"/>
          <p:cNvSpPr txBox="1"/>
          <p:nvPr>
            <p:ph idx="2" type="body"/>
          </p:nvPr>
        </p:nvSpPr>
        <p:spPr>
          <a:xfrm>
            <a:off x="474675" y="1390150"/>
            <a:ext cx="2571300" cy="342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>
                <a:solidFill>
                  <a:schemeClr val="accent6"/>
                </a:solidFill>
              </a:defRPr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  <a:defRPr>
                <a:solidFill>
                  <a:schemeClr val="accent6"/>
                </a:solidFill>
              </a:defRPr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000"/>
              <a:buChar char="■"/>
              <a:defRPr>
                <a:solidFill>
                  <a:schemeClr val="accent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19">
  <p:cSld name="CUSTOM_1">
    <p:bg>
      <p:bgPr>
        <a:solidFill>
          <a:schemeClr val="accent1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8"/>
          <p:cNvSpPr/>
          <p:nvPr/>
        </p:nvSpPr>
        <p:spPr>
          <a:xfrm flipH="1">
            <a:off x="433300" y="-6150"/>
            <a:ext cx="8560200" cy="515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57" name="Google Shape;357;p38"/>
          <p:cNvSpPr/>
          <p:nvPr/>
        </p:nvSpPr>
        <p:spPr>
          <a:xfrm flipH="1">
            <a:off x="433300" y="-2175"/>
            <a:ext cx="8415900" cy="515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58" name="Google Shape;358;p38"/>
          <p:cNvSpPr/>
          <p:nvPr/>
        </p:nvSpPr>
        <p:spPr>
          <a:xfrm flipH="1">
            <a:off x="-10550" y="-6150"/>
            <a:ext cx="8710800" cy="5155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59" name="Google Shape;359;p38"/>
          <p:cNvSpPr txBox="1"/>
          <p:nvPr>
            <p:ph type="title"/>
          </p:nvPr>
        </p:nvSpPr>
        <p:spPr>
          <a:xfrm>
            <a:off x="409625" y="401500"/>
            <a:ext cx="4011600" cy="43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360" name="Google Shape;360;p38"/>
          <p:cNvSpPr txBox="1"/>
          <p:nvPr>
            <p:ph idx="2" type="title"/>
          </p:nvPr>
        </p:nvSpPr>
        <p:spPr>
          <a:xfrm>
            <a:off x="420000" y="860450"/>
            <a:ext cx="3511200" cy="1091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1" name="Google Shape;361;p38"/>
          <p:cNvSpPr txBox="1"/>
          <p:nvPr>
            <p:ph idx="3" type="title"/>
          </p:nvPr>
        </p:nvSpPr>
        <p:spPr>
          <a:xfrm>
            <a:off x="5128700" y="3896025"/>
            <a:ext cx="2026500" cy="385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2" name="Google Shape;362;p38"/>
          <p:cNvSpPr txBox="1"/>
          <p:nvPr>
            <p:ph idx="1" type="subTitle"/>
          </p:nvPr>
        </p:nvSpPr>
        <p:spPr>
          <a:xfrm>
            <a:off x="7258100" y="3896025"/>
            <a:ext cx="811500" cy="385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63" name="Google Shape;363;p38"/>
          <p:cNvSpPr txBox="1"/>
          <p:nvPr>
            <p:ph idx="4" type="title"/>
          </p:nvPr>
        </p:nvSpPr>
        <p:spPr>
          <a:xfrm>
            <a:off x="5128700" y="2838325"/>
            <a:ext cx="2026500" cy="385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4" name="Google Shape;364;p38"/>
          <p:cNvSpPr txBox="1"/>
          <p:nvPr>
            <p:ph idx="5" type="subTitle"/>
          </p:nvPr>
        </p:nvSpPr>
        <p:spPr>
          <a:xfrm>
            <a:off x="7258100" y="2838325"/>
            <a:ext cx="811500" cy="385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65" name="Google Shape;365;p38"/>
          <p:cNvSpPr txBox="1"/>
          <p:nvPr>
            <p:ph idx="6" type="title"/>
          </p:nvPr>
        </p:nvSpPr>
        <p:spPr>
          <a:xfrm>
            <a:off x="5128700" y="1812925"/>
            <a:ext cx="2026500" cy="385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6" name="Google Shape;366;p38"/>
          <p:cNvSpPr txBox="1"/>
          <p:nvPr>
            <p:ph idx="7" type="subTitle"/>
          </p:nvPr>
        </p:nvSpPr>
        <p:spPr>
          <a:xfrm>
            <a:off x="7258100" y="1812925"/>
            <a:ext cx="811500" cy="385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67" name="Google Shape;367;p38"/>
          <p:cNvSpPr txBox="1"/>
          <p:nvPr>
            <p:ph idx="8" type="title"/>
          </p:nvPr>
        </p:nvSpPr>
        <p:spPr>
          <a:xfrm>
            <a:off x="5128700" y="838600"/>
            <a:ext cx="2026500" cy="385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8" name="Google Shape;368;p38"/>
          <p:cNvSpPr txBox="1"/>
          <p:nvPr>
            <p:ph idx="9" type="subTitle"/>
          </p:nvPr>
        </p:nvSpPr>
        <p:spPr>
          <a:xfrm>
            <a:off x="7258100" y="838600"/>
            <a:ext cx="811500" cy="385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1_1">
    <p:bg>
      <p:bgPr>
        <a:solidFill>
          <a:schemeClr val="accent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9"/>
          <p:cNvSpPr/>
          <p:nvPr/>
        </p:nvSpPr>
        <p:spPr>
          <a:xfrm flipH="1">
            <a:off x="433300" y="0"/>
            <a:ext cx="85602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71" name="Google Shape;371;p39"/>
          <p:cNvSpPr/>
          <p:nvPr/>
        </p:nvSpPr>
        <p:spPr>
          <a:xfrm flipH="1">
            <a:off x="433300" y="0"/>
            <a:ext cx="84159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72" name="Google Shape;372;p39"/>
          <p:cNvSpPr/>
          <p:nvPr/>
        </p:nvSpPr>
        <p:spPr>
          <a:xfrm flipH="1">
            <a:off x="-10550" y="0"/>
            <a:ext cx="87108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73" name="Google Shape;373;p39"/>
          <p:cNvSpPr/>
          <p:nvPr/>
        </p:nvSpPr>
        <p:spPr>
          <a:xfrm>
            <a:off x="1504259" y="3582046"/>
            <a:ext cx="3354000" cy="1037700"/>
          </a:xfrm>
          <a:prstGeom prst="snip1Rect">
            <a:avLst>
              <a:gd fmla="val 24462" name="adj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74" name="Google Shape;374;p39"/>
          <p:cNvSpPr txBox="1"/>
          <p:nvPr>
            <p:ph type="title"/>
          </p:nvPr>
        </p:nvSpPr>
        <p:spPr>
          <a:xfrm>
            <a:off x="2131600" y="3667325"/>
            <a:ext cx="2026500" cy="3672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375" name="Google Shape;375;p39"/>
          <p:cNvSpPr txBox="1"/>
          <p:nvPr>
            <p:ph idx="1" type="subTitle"/>
          </p:nvPr>
        </p:nvSpPr>
        <p:spPr>
          <a:xfrm>
            <a:off x="1917225" y="4072850"/>
            <a:ext cx="2536500" cy="546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6" name="Google Shape;376;p39"/>
          <p:cNvSpPr/>
          <p:nvPr>
            <p:ph idx="2" type="pic"/>
          </p:nvPr>
        </p:nvSpPr>
        <p:spPr>
          <a:xfrm>
            <a:off x="387475" y="3575855"/>
            <a:ext cx="1309500" cy="10500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77" name="Google Shape;377;p39"/>
          <p:cNvSpPr txBox="1"/>
          <p:nvPr>
            <p:ph idx="3" type="title"/>
          </p:nvPr>
        </p:nvSpPr>
        <p:spPr>
          <a:xfrm>
            <a:off x="409500" y="1578275"/>
            <a:ext cx="3354000" cy="1091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8" name="Google Shape;378;p39"/>
          <p:cNvSpPr txBox="1"/>
          <p:nvPr>
            <p:ph idx="4" type="title"/>
          </p:nvPr>
        </p:nvSpPr>
        <p:spPr>
          <a:xfrm>
            <a:off x="409500" y="401500"/>
            <a:ext cx="3748500" cy="1091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3" name="Google Shape;383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8" name="Google Shape;388;p4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3" name="Google Shape;393;p4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4" name="Google Shape;394;p4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9" name="Google Shape;399;p4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 algn="ctr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algn="ctr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algn="ctr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algn="ctr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algn="ctr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algn="ctr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algn="ctr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algn="ctr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9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3" name="Google Shape;403;p49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04" name="Google Shape;404;p49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05" name="Google Shape;405;p49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06" name="Google Shape;406;p49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07" name="Google Shape;407;p49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08" name="Google Shape;408;p49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11" name="Google Shape;411;p50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12" name="Google Shape;412;p50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1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15" name="Google Shape;415;p51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16" name="Google Shape;416;p51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17" name="Google Shape;417;p51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18" name="Google Shape;418;p51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2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21" name="Google Shape;421;p52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22" name="Google Shape;422;p52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23" name="Google Shape;423;p52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4" name="Google Shape;424;p52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5" name="Google Shape;425;p52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6" name="Google Shape;426;p52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3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29" name="Google Shape;429;p53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30" name="Google Shape;430;p53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31" name="Google Shape;431;p53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32" name="Google Shape;432;p53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33" name="Google Shape;433;p53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4" name="Google Shape;434;p53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5" name="Google Shape;435;p53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6" name="Google Shape;436;p53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39" name="Google Shape;439;p54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5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42" name="Google Shape;442;p55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43" name="Google Shape;443;p55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44" name="Google Shape;444;p55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45" name="Google Shape;445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46" name="Google Shape;446;p55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47" name="Google Shape;447;p55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6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0" name="Google Shape;450;p56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51" name="Google Shape;451;p56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52" name="Google Shape;452;p56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3" name="Google Shape;453;p56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56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5" name="Google Shape;455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6" name="Google Shape;456;p56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57" name="Google Shape;457;p56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58" name="Google Shape;458;p56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7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8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63" name="Google Shape;463;p58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58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65" name="Google Shape;465;p58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66" name="Google Shape;466;p58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67" name="Google Shape;467;p58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68" name="Google Shape;468;p58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69" name="Google Shape;469;p58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70" name="Google Shape;470;p58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71" name="Google Shape;471;p58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3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2.xml"/><Relationship Id="rId43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35.xml"/><Relationship Id="rId46" Type="http://schemas.openxmlformats.org/officeDocument/2006/relationships/theme" Target="../theme/theme1.xml"/><Relationship Id="rId23" Type="http://schemas.openxmlformats.org/officeDocument/2006/relationships/slideLayout" Target="../slideLayouts/slideLayout34.xml"/><Relationship Id="rId45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84700" y="460250"/>
            <a:ext cx="85746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antico"/>
              <a:buNone/>
              <a:defRPr sz="30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solidFill>
                  <a:schemeClr val="dk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solidFill>
                  <a:schemeClr val="dk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solidFill>
                  <a:schemeClr val="dk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solidFill>
                  <a:schemeClr val="dk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solidFill>
                  <a:schemeClr val="dk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solidFill>
                  <a:schemeClr val="dk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solidFill>
                  <a:schemeClr val="dk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84700" y="1299725"/>
            <a:ext cx="6153900" cy="29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ato"/>
              <a:buChar char="●"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2100" lvl="1" marL="9144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ato"/>
              <a:buChar char="○"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2100" lvl="2" marL="1371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ato"/>
              <a:buChar char="■"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2100" lvl="3" marL="18288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ato"/>
              <a:buChar char="●"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2100" lvl="4" marL="22860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ato"/>
              <a:buChar char="○"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2100" lvl="5" marL="2743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ato"/>
              <a:buChar char="■"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2100" lvl="6" marL="32004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ato"/>
              <a:buChar char="●"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2100" lvl="7" marL="3657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ato"/>
              <a:buChar char="○"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2100" lvl="8" marL="41148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000"/>
              <a:buFont typeface="Lato"/>
              <a:buChar char="■"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99">
          <p15:clr>
            <a:schemeClr val="accent1"/>
          </p15:clr>
        </p15:guide>
        <p15:guide id="2" orient="horz" pos="899">
          <p15:clr>
            <a:schemeClr val="accent1"/>
          </p15:clr>
        </p15:guide>
        <p15:guide id="3" orient="horz" pos="960">
          <p15:clr>
            <a:schemeClr val="accent1"/>
          </p15:clr>
        </p15:guide>
        <p15:guide id="4" orient="horz" pos="1560">
          <p15:clr>
            <a:schemeClr val="accent1"/>
          </p15:clr>
        </p15:guide>
        <p15:guide id="5" orient="horz" pos="1620">
          <p15:clr>
            <a:schemeClr val="accent1"/>
          </p15:clr>
        </p15:guide>
        <p15:guide id="6" orient="horz" pos="2280">
          <p15:clr>
            <a:schemeClr val="accent1"/>
          </p15:clr>
        </p15:guide>
        <p15:guide id="7" orient="horz" pos="2341">
          <p15:clr>
            <a:schemeClr val="accent1"/>
          </p15:clr>
        </p15:guide>
        <p15:guide id="8" pos="299">
          <p15:clr>
            <a:schemeClr val="accent1"/>
          </p15:clr>
        </p15:guide>
        <p15:guide id="9" pos="1559">
          <p15:clr>
            <a:schemeClr val="accent1"/>
          </p15:clr>
        </p15:guide>
        <p15:guide id="10" pos="1618">
          <p15:clr>
            <a:schemeClr val="accent1"/>
          </p15:clr>
        </p15:guide>
        <p15:guide id="11" pos="1981">
          <p15:clr>
            <a:schemeClr val="accent2"/>
          </p15:clr>
        </p15:guide>
        <p15:guide id="12" pos="2039">
          <p15:clr>
            <a:schemeClr val="accent2"/>
          </p15:clr>
        </p15:guide>
        <p15:guide id="13" pos="2880">
          <p15:clr>
            <a:schemeClr val="accent1"/>
          </p15:clr>
        </p15:guide>
        <p15:guide id="14" pos="2939">
          <p15:clr>
            <a:schemeClr val="accent1"/>
          </p15:clr>
        </p15:guide>
        <p15:guide id="15" pos="3719">
          <p15:clr>
            <a:schemeClr val="accent2"/>
          </p15:clr>
        </p15:guide>
        <p15:guide id="16" pos="3779">
          <p15:clr>
            <a:schemeClr val="accent2"/>
          </p15:clr>
        </p15:guide>
        <p15:guide id="17" pos="4140">
          <p15:clr>
            <a:schemeClr val="accent1"/>
          </p15:clr>
        </p15:guide>
        <p15:guide id="18" pos="4199">
          <p15:clr>
            <a:schemeClr val="accent1"/>
          </p15:clr>
        </p15:guide>
        <p15:guide id="19" pos="5459">
          <p15:clr>
            <a:schemeClr val="accent1"/>
          </p15:clr>
        </p15:guide>
        <p15:guide id="20" orient="horz" pos="2941">
          <p15:clr>
            <a:schemeClr val="accent1"/>
          </p15:clr>
        </p15:guide>
        <p15:guide id="21" pos="179">
          <p15:clr>
            <a:srgbClr val="EA4335"/>
          </p15:clr>
        </p15:guide>
        <p15:guide id="22" orient="horz" pos="180">
          <p15:clr>
            <a:srgbClr val="EA4335"/>
          </p15:clr>
        </p15:guide>
        <p15:guide id="23" pos="5581">
          <p15:clr>
            <a:srgbClr val="EA4335"/>
          </p15:clr>
        </p15:guide>
        <p15:guide id="24" orient="horz" pos="306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ms.rs/matematika-osnovne-skole/" TargetMode="External"/><Relationship Id="rId4" Type="http://schemas.openxmlformats.org/officeDocument/2006/relationships/hyperlink" Target="https://dms.rs/matematika-srednje-skole/" TargetMode="External"/><Relationship Id="rId5" Type="http://schemas.openxmlformats.org/officeDocument/2006/relationships/image" Target="../media/image25.png"/><Relationship Id="rId6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5" Type="http://schemas.openxmlformats.org/officeDocument/2006/relationships/image" Target="../media/image44.png"/><Relationship Id="rId6" Type="http://schemas.openxmlformats.org/officeDocument/2006/relationships/image" Target="../media/image27.png"/><Relationship Id="rId7" Type="http://schemas.openxmlformats.org/officeDocument/2006/relationships/image" Target="../media/image46.png"/><Relationship Id="rId8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Relationship Id="rId4" Type="http://schemas.openxmlformats.org/officeDocument/2006/relationships/image" Target="../media/image33.png"/><Relationship Id="rId5" Type="http://schemas.openxmlformats.org/officeDocument/2006/relationships/image" Target="../media/image41.png"/><Relationship Id="rId6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arhimedes.rs/#" TargetMode="External"/><Relationship Id="rId4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evezbaonica.zvkov.gov.rs/subject/2/" TargetMode="External"/><Relationship Id="rId4" Type="http://schemas.openxmlformats.org/officeDocument/2006/relationships/hyperlink" Target="https://www.matematiranje.in.rs/index.php/iv-godina" TargetMode="External"/><Relationship Id="rId5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ms.rs/matematicki-list/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5" Type="http://schemas.openxmlformats.org/officeDocument/2006/relationships/image" Target="../media/image42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5.png"/><Relationship Id="rId10" Type="http://schemas.openxmlformats.org/officeDocument/2006/relationships/image" Target="../media/image4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t.me/geometrykanal" TargetMode="External"/><Relationship Id="rId4" Type="http://schemas.openxmlformats.org/officeDocument/2006/relationships/hyperlink" Target="https://t.me/childrenmath" TargetMode="External"/><Relationship Id="rId9" Type="http://schemas.openxmlformats.org/officeDocument/2006/relationships/image" Target="../media/image47.png"/><Relationship Id="rId5" Type="http://schemas.openxmlformats.org/officeDocument/2006/relationships/hyperlink" Target="https://t.me/printtask" TargetMode="External"/><Relationship Id="rId6" Type="http://schemas.openxmlformats.org/officeDocument/2006/relationships/hyperlink" Target="https://t.me/+VmPsw7EwybqF-oln" TargetMode="External"/><Relationship Id="rId7" Type="http://schemas.openxmlformats.org/officeDocument/2006/relationships/hyperlink" Target="https://t.me/math_in_BG" TargetMode="External"/><Relationship Id="rId8" Type="http://schemas.openxmlformats.org/officeDocument/2006/relationships/hyperlink" Target="https://t.me/printtask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hyperlink" Target="https://edukacija.rs/matematika/osnovna-skola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20.png"/><Relationship Id="rId6" Type="http://schemas.openxmlformats.org/officeDocument/2006/relationships/image" Target="../media/image7.png"/><Relationship Id="rId7" Type="http://schemas.openxmlformats.org/officeDocument/2006/relationships/hyperlink" Target="https://edukacija.rs/matematika/srednja-skola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evezbaonica.zvkov.gov.rs/subject/2/" TargetMode="External"/><Relationship Id="rId4" Type="http://schemas.openxmlformats.org/officeDocument/2006/relationships/image" Target="../media/image24.png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5.png"/><Relationship Id="rId8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prosveta.gov.rs/prosveta/srednje-obrazovanje/gimnazije/specijalizovne-gimnazije-i-odeljenja/specijalizovana-odeljenja-za-ucenike-sa-posebnim-sposobnostima-za-matematiku/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32.png"/><Relationship Id="rId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9"/>
          <p:cNvSpPr txBox="1"/>
          <p:nvPr>
            <p:ph idx="1" type="subTitle"/>
          </p:nvPr>
        </p:nvSpPr>
        <p:spPr>
          <a:xfrm>
            <a:off x="958450" y="4298625"/>
            <a:ext cx="2008500" cy="45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27 ноября 2025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Наташа Нетрусова @natnetint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7" name="Google Shape;477;p59"/>
          <p:cNvSpPr txBox="1"/>
          <p:nvPr>
            <p:ph type="title"/>
          </p:nvPr>
        </p:nvSpPr>
        <p:spPr>
          <a:xfrm>
            <a:off x="876900" y="874250"/>
            <a:ext cx="4387500" cy="2632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200">
                <a:latin typeface="Arial"/>
                <a:ea typeface="Arial"/>
                <a:cs typeface="Arial"/>
                <a:sym typeface="Arial"/>
              </a:rPr>
              <a:t>Обучение математике </a:t>
            </a:r>
            <a:br>
              <a:rPr lang="en" sz="5200">
                <a:latin typeface="Arial"/>
                <a:ea typeface="Arial"/>
                <a:cs typeface="Arial"/>
                <a:sym typeface="Arial"/>
              </a:rPr>
            </a:br>
            <a:r>
              <a:rPr lang="en" sz="5200">
                <a:latin typeface="Arial"/>
                <a:ea typeface="Arial"/>
                <a:cs typeface="Arial"/>
                <a:sym typeface="Arial"/>
              </a:rPr>
              <a:t>в Сербии</a:t>
            </a:r>
            <a:endParaRPr/>
          </a:p>
        </p:txBody>
      </p:sp>
      <p:sp>
        <p:nvSpPr>
          <p:cNvPr id="478" name="Google Shape;478;p59"/>
          <p:cNvSpPr txBox="1"/>
          <p:nvPr/>
        </p:nvSpPr>
        <p:spPr>
          <a:xfrm>
            <a:off x="5756500" y="2916075"/>
            <a:ext cx="30000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Живу в Сербии 1 год и 4 месяца. </a:t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Не работаю в школе.</a:t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Дети учатся в государственной сербской школе (4 и 8 класс).</a:t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Помогала проводить Турнир Городов.</a:t>
            </a:r>
            <a:endParaRPr sz="12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Организовала кружки, олимпиады, игротеки.</a:t>
            </a:r>
            <a:endParaRPr sz="12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8"/>
          <p:cNvSpPr txBox="1"/>
          <p:nvPr>
            <p:ph type="title"/>
          </p:nvPr>
        </p:nvSpPr>
        <p:spPr>
          <a:xfrm>
            <a:off x="920550" y="904500"/>
            <a:ext cx="7226700" cy="908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Олимпиады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594" name="Google Shape;594;p68"/>
          <p:cNvSpPr txBox="1"/>
          <p:nvPr>
            <p:ph idx="1" type="subTitle"/>
          </p:nvPr>
        </p:nvSpPr>
        <p:spPr>
          <a:xfrm>
            <a:off x="920550" y="4518700"/>
            <a:ext cx="2634000" cy="45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Школьный уровень, 8 класс, 2015 год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595" name="Google Shape;59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50" y="1427175"/>
            <a:ext cx="2633965" cy="30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9"/>
          <p:cNvSpPr txBox="1"/>
          <p:nvPr>
            <p:ph type="title"/>
          </p:nvPr>
        </p:nvSpPr>
        <p:spPr>
          <a:xfrm>
            <a:off x="920550" y="904500"/>
            <a:ext cx="7226700" cy="908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Олимпиады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601" name="Google Shape;601;p69"/>
          <p:cNvSpPr txBox="1"/>
          <p:nvPr>
            <p:ph idx="1" type="subTitle"/>
          </p:nvPr>
        </p:nvSpPr>
        <p:spPr>
          <a:xfrm>
            <a:off x="920550" y="4518700"/>
            <a:ext cx="2947200" cy="45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Opštinski, 8 класс, 2024 год, 120 минут</a:t>
            </a:r>
            <a:endParaRPr/>
          </a:p>
        </p:txBody>
      </p:sp>
      <p:pic>
        <p:nvPicPr>
          <p:cNvPr id="602" name="Google Shape;60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50" y="1427175"/>
            <a:ext cx="2947184" cy="30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70"/>
          <p:cNvSpPr txBox="1"/>
          <p:nvPr>
            <p:ph type="title"/>
          </p:nvPr>
        </p:nvSpPr>
        <p:spPr>
          <a:xfrm>
            <a:off x="920550" y="904500"/>
            <a:ext cx="7226700" cy="908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Олимпиады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608" name="Google Shape;608;p70"/>
          <p:cNvSpPr txBox="1"/>
          <p:nvPr>
            <p:ph idx="1" type="subTitle"/>
          </p:nvPr>
        </p:nvSpPr>
        <p:spPr>
          <a:xfrm>
            <a:off x="920550" y="4518700"/>
            <a:ext cx="4009200" cy="45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Городской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уровень, 8 класс, 2024, 150 минут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609" name="Google Shape;60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50" y="1427175"/>
            <a:ext cx="3806879" cy="30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1"/>
          <p:cNvSpPr txBox="1"/>
          <p:nvPr>
            <p:ph type="title"/>
          </p:nvPr>
        </p:nvSpPr>
        <p:spPr>
          <a:xfrm>
            <a:off x="920550" y="904500"/>
            <a:ext cx="7226700" cy="908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Олимпиады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615" name="Google Shape;615;p71"/>
          <p:cNvSpPr txBox="1"/>
          <p:nvPr>
            <p:ph idx="1" type="subTitle"/>
          </p:nvPr>
        </p:nvSpPr>
        <p:spPr>
          <a:xfrm>
            <a:off x="920550" y="4518700"/>
            <a:ext cx="7041000" cy="45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Державный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уровень, слева: 8 класс, 2024, 180 минут, справа: 1 класс гимназии (9 класс) 2024 год, уровень А, 240 минут</a:t>
            </a:r>
            <a:br>
              <a:rPr lang="en">
                <a:latin typeface="Arial"/>
                <a:ea typeface="Arial"/>
                <a:cs typeface="Arial"/>
                <a:sym typeface="Arial"/>
              </a:rPr>
            </a:br>
            <a:r>
              <a:rPr lang="en">
                <a:latin typeface="Arial"/>
                <a:ea typeface="Arial"/>
                <a:cs typeface="Arial"/>
                <a:sym typeface="Arial"/>
              </a:rPr>
              <a:t>Сайт, где можно посмотреть еще варианты: </a:t>
            </a: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osnovna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srednja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616" name="Google Shape;616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863" y="1427175"/>
            <a:ext cx="3256119" cy="30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47550" y="1427175"/>
            <a:ext cx="2931900" cy="302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2"/>
          <p:cNvSpPr txBox="1"/>
          <p:nvPr>
            <p:ph type="title"/>
          </p:nvPr>
        </p:nvSpPr>
        <p:spPr>
          <a:xfrm>
            <a:off x="920550" y="972813"/>
            <a:ext cx="7226700" cy="908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Misliša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623" name="Google Shape;623;p72"/>
          <p:cNvSpPr txBox="1"/>
          <p:nvPr>
            <p:ph idx="1" type="subTitle"/>
          </p:nvPr>
        </p:nvSpPr>
        <p:spPr>
          <a:xfrm>
            <a:off x="920550" y="4518700"/>
            <a:ext cx="4390500" cy="45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Массовая олимпиада, вроде «Кенгуру», 8 класс, 2024 год, 90 минут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624" name="Google Shape;62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075" y="1867039"/>
            <a:ext cx="1210813" cy="177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0200" y="1881525"/>
            <a:ext cx="1044650" cy="174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1825" y="1867050"/>
            <a:ext cx="1114751" cy="177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3549" y="1868352"/>
            <a:ext cx="997450" cy="177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7975" y="1879363"/>
            <a:ext cx="1114749" cy="175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6306" y="1879352"/>
            <a:ext cx="1167518" cy="175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7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27400" y="1879375"/>
            <a:ext cx="1044650" cy="17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73"/>
          <p:cNvSpPr txBox="1"/>
          <p:nvPr>
            <p:ph type="title"/>
          </p:nvPr>
        </p:nvSpPr>
        <p:spPr>
          <a:xfrm>
            <a:off x="920550" y="972813"/>
            <a:ext cx="7226700" cy="908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Misliša — отдельные задания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636" name="Google Shape;63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50" y="1524000"/>
            <a:ext cx="3081425" cy="1095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4350" y="1514075"/>
            <a:ext cx="3220600" cy="114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0549" y="2639462"/>
            <a:ext cx="3081424" cy="196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4350" y="2688100"/>
            <a:ext cx="3220600" cy="184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74"/>
          <p:cNvSpPr txBox="1"/>
          <p:nvPr>
            <p:ph type="title"/>
          </p:nvPr>
        </p:nvSpPr>
        <p:spPr>
          <a:xfrm>
            <a:off x="901475" y="907075"/>
            <a:ext cx="5397300" cy="862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Математическое общество «Архимедес»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74"/>
          <p:cNvSpPr txBox="1"/>
          <p:nvPr>
            <p:ph idx="2" type="title"/>
          </p:nvPr>
        </p:nvSpPr>
        <p:spPr>
          <a:xfrm>
            <a:off x="930900" y="1888100"/>
            <a:ext cx="4830600" cy="244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Работает уже 52 года. </a:t>
            </a: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Турнир Городов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Олимпиада «Мислиша»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Очные кружки на 300 школьников 1-8 класса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Заочная школа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Книги и сборники задач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Выездные школы (до ковида)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Сайт</a:t>
            </a:r>
            <a:endParaRPr/>
          </a:p>
        </p:txBody>
      </p:sp>
      <p:grpSp>
        <p:nvGrpSpPr>
          <p:cNvPr id="646" name="Google Shape;646;p74"/>
          <p:cNvGrpSpPr/>
          <p:nvPr/>
        </p:nvGrpSpPr>
        <p:grpSpPr>
          <a:xfrm>
            <a:off x="6669394" y="1233289"/>
            <a:ext cx="750966" cy="862557"/>
            <a:chOff x="6071775" y="2386700"/>
            <a:chExt cx="1308075" cy="1502450"/>
          </a:xfrm>
        </p:grpSpPr>
        <p:sp>
          <p:nvSpPr>
            <p:cNvPr descr="A lightbulb icon." id="647" name="Google Shape;647;p74"/>
            <p:cNvSpPr/>
            <p:nvPr/>
          </p:nvSpPr>
          <p:spPr>
            <a:xfrm>
              <a:off x="6338375" y="2650600"/>
              <a:ext cx="774875" cy="924700"/>
            </a:xfrm>
            <a:custGeom>
              <a:rect b="b" l="l" r="r" t="t"/>
              <a:pathLst>
                <a:path extrusionOk="0" h="36988" w="30995">
                  <a:moveTo>
                    <a:pt x="15498" y="2457"/>
                  </a:moveTo>
                  <a:cubicBezTo>
                    <a:pt x="22679" y="2457"/>
                    <a:pt x="28538" y="8316"/>
                    <a:pt x="28538" y="15497"/>
                  </a:cubicBezTo>
                  <a:cubicBezTo>
                    <a:pt x="28538" y="18845"/>
                    <a:pt x="27269" y="22031"/>
                    <a:pt x="24974" y="24434"/>
                  </a:cubicBezTo>
                  <a:cubicBezTo>
                    <a:pt x="24920" y="24515"/>
                    <a:pt x="24839" y="24596"/>
                    <a:pt x="24758" y="24677"/>
                  </a:cubicBezTo>
                  <a:cubicBezTo>
                    <a:pt x="21653" y="27971"/>
                    <a:pt x="21059" y="32371"/>
                    <a:pt x="20978" y="34531"/>
                  </a:cubicBezTo>
                  <a:lnTo>
                    <a:pt x="10017" y="34531"/>
                  </a:lnTo>
                  <a:cubicBezTo>
                    <a:pt x="9936" y="32371"/>
                    <a:pt x="9342" y="27944"/>
                    <a:pt x="6210" y="24650"/>
                  </a:cubicBezTo>
                  <a:cubicBezTo>
                    <a:pt x="6210" y="24650"/>
                    <a:pt x="6183" y="24623"/>
                    <a:pt x="6183" y="24623"/>
                  </a:cubicBezTo>
                  <a:cubicBezTo>
                    <a:pt x="6129" y="24569"/>
                    <a:pt x="6075" y="24488"/>
                    <a:pt x="6021" y="24434"/>
                  </a:cubicBezTo>
                  <a:cubicBezTo>
                    <a:pt x="3726" y="22031"/>
                    <a:pt x="2457" y="18845"/>
                    <a:pt x="2457" y="15497"/>
                  </a:cubicBezTo>
                  <a:cubicBezTo>
                    <a:pt x="2457" y="8316"/>
                    <a:pt x="8316" y="2457"/>
                    <a:pt x="15498" y="2457"/>
                  </a:cubicBezTo>
                  <a:close/>
                  <a:moveTo>
                    <a:pt x="15498" y="1"/>
                  </a:moveTo>
                  <a:cubicBezTo>
                    <a:pt x="6966" y="1"/>
                    <a:pt x="1" y="6966"/>
                    <a:pt x="1" y="15497"/>
                  </a:cubicBezTo>
                  <a:cubicBezTo>
                    <a:pt x="1" y="19493"/>
                    <a:pt x="1513" y="23273"/>
                    <a:pt x="4239" y="26135"/>
                  </a:cubicBezTo>
                  <a:cubicBezTo>
                    <a:pt x="4239" y="26135"/>
                    <a:pt x="4239" y="26135"/>
                    <a:pt x="4266" y="26162"/>
                  </a:cubicBezTo>
                  <a:cubicBezTo>
                    <a:pt x="4293" y="26216"/>
                    <a:pt x="4347" y="26270"/>
                    <a:pt x="4374" y="26297"/>
                  </a:cubicBezTo>
                  <a:cubicBezTo>
                    <a:pt x="4374" y="26297"/>
                    <a:pt x="4374" y="26297"/>
                    <a:pt x="4401" y="26324"/>
                  </a:cubicBezTo>
                  <a:cubicBezTo>
                    <a:pt x="7884" y="29995"/>
                    <a:pt x="7560" y="35638"/>
                    <a:pt x="7560" y="35692"/>
                  </a:cubicBezTo>
                  <a:cubicBezTo>
                    <a:pt x="7560" y="35692"/>
                    <a:pt x="7560" y="35692"/>
                    <a:pt x="7479" y="36988"/>
                  </a:cubicBezTo>
                  <a:lnTo>
                    <a:pt x="23516" y="36988"/>
                  </a:lnTo>
                  <a:cubicBezTo>
                    <a:pt x="23516" y="36988"/>
                    <a:pt x="23516" y="36988"/>
                    <a:pt x="23435" y="35692"/>
                  </a:cubicBezTo>
                  <a:cubicBezTo>
                    <a:pt x="23435" y="35638"/>
                    <a:pt x="23111" y="29995"/>
                    <a:pt x="26567" y="26351"/>
                  </a:cubicBezTo>
                  <a:cubicBezTo>
                    <a:pt x="26567" y="26351"/>
                    <a:pt x="26567" y="26351"/>
                    <a:pt x="26594" y="26324"/>
                  </a:cubicBezTo>
                  <a:cubicBezTo>
                    <a:pt x="26621" y="26270"/>
                    <a:pt x="26675" y="26216"/>
                    <a:pt x="26729" y="26162"/>
                  </a:cubicBezTo>
                  <a:cubicBezTo>
                    <a:pt x="26729" y="26162"/>
                    <a:pt x="26729" y="26162"/>
                    <a:pt x="26756" y="26135"/>
                  </a:cubicBezTo>
                  <a:cubicBezTo>
                    <a:pt x="29483" y="23246"/>
                    <a:pt x="30995" y="19466"/>
                    <a:pt x="30995" y="15497"/>
                  </a:cubicBezTo>
                  <a:cubicBezTo>
                    <a:pt x="30995" y="6966"/>
                    <a:pt x="24029" y="1"/>
                    <a:pt x="15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48" name="Google Shape;648;p74"/>
            <p:cNvSpPr/>
            <p:nvPr/>
          </p:nvSpPr>
          <p:spPr>
            <a:xfrm>
              <a:off x="6528725" y="3618475"/>
              <a:ext cx="394200" cy="61450"/>
            </a:xfrm>
            <a:custGeom>
              <a:rect b="b" l="l" r="r" t="t"/>
              <a:pathLst>
                <a:path extrusionOk="0" h="2458" w="15768">
                  <a:moveTo>
                    <a:pt x="0" y="1"/>
                  </a:moveTo>
                  <a:lnTo>
                    <a:pt x="0" y="2458"/>
                  </a:lnTo>
                  <a:lnTo>
                    <a:pt x="15767" y="2458"/>
                  </a:lnTo>
                  <a:lnTo>
                    <a:pt x="157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49" name="Google Shape;649;p74"/>
            <p:cNvSpPr/>
            <p:nvPr/>
          </p:nvSpPr>
          <p:spPr>
            <a:xfrm>
              <a:off x="6528725" y="3723100"/>
              <a:ext cx="394200" cy="61450"/>
            </a:xfrm>
            <a:custGeom>
              <a:rect b="b" l="l" r="r" t="t"/>
              <a:pathLst>
                <a:path extrusionOk="0" h="2458" w="15768">
                  <a:moveTo>
                    <a:pt x="0" y="0"/>
                  </a:moveTo>
                  <a:lnTo>
                    <a:pt x="0" y="2457"/>
                  </a:lnTo>
                  <a:lnTo>
                    <a:pt x="15767" y="2457"/>
                  </a:lnTo>
                  <a:lnTo>
                    <a:pt x="157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50" name="Google Shape;650;p74"/>
            <p:cNvSpPr/>
            <p:nvPr/>
          </p:nvSpPr>
          <p:spPr>
            <a:xfrm>
              <a:off x="6607675" y="3827725"/>
              <a:ext cx="236275" cy="61425"/>
            </a:xfrm>
            <a:custGeom>
              <a:rect b="b" l="l" r="r" t="t"/>
              <a:pathLst>
                <a:path extrusionOk="0" h="2457" w="9451">
                  <a:moveTo>
                    <a:pt x="1" y="0"/>
                  </a:moveTo>
                  <a:lnTo>
                    <a:pt x="1" y="2457"/>
                  </a:lnTo>
                  <a:lnTo>
                    <a:pt x="9450" y="2457"/>
                  </a:lnTo>
                  <a:lnTo>
                    <a:pt x="94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51" name="Google Shape;651;p74"/>
            <p:cNvSpPr/>
            <p:nvPr/>
          </p:nvSpPr>
          <p:spPr>
            <a:xfrm>
              <a:off x="6241850" y="3352550"/>
              <a:ext cx="172150" cy="172825"/>
            </a:xfrm>
            <a:custGeom>
              <a:rect b="b" l="l" r="r" t="t"/>
              <a:pathLst>
                <a:path extrusionOk="0" h="6913" w="6886">
                  <a:moveTo>
                    <a:pt x="5158" y="1"/>
                  </a:moveTo>
                  <a:lnTo>
                    <a:pt x="1" y="5157"/>
                  </a:lnTo>
                  <a:lnTo>
                    <a:pt x="1729" y="6912"/>
                  </a:lnTo>
                  <a:lnTo>
                    <a:pt x="6885" y="1728"/>
                  </a:lnTo>
                  <a:lnTo>
                    <a:pt x="51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52" name="Google Shape;652;p74"/>
            <p:cNvSpPr/>
            <p:nvPr/>
          </p:nvSpPr>
          <p:spPr>
            <a:xfrm>
              <a:off x="6071775" y="3010350"/>
              <a:ext cx="182925" cy="61450"/>
            </a:xfrm>
            <a:custGeom>
              <a:rect b="b" l="l" r="r" t="t"/>
              <a:pathLst>
                <a:path extrusionOk="0" h="2458" w="7317">
                  <a:moveTo>
                    <a:pt x="0" y="1"/>
                  </a:moveTo>
                  <a:lnTo>
                    <a:pt x="0" y="2457"/>
                  </a:lnTo>
                  <a:lnTo>
                    <a:pt x="7317" y="2457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53" name="Google Shape;653;p74"/>
            <p:cNvSpPr/>
            <p:nvPr/>
          </p:nvSpPr>
          <p:spPr>
            <a:xfrm>
              <a:off x="6241850" y="2556775"/>
              <a:ext cx="172150" cy="172825"/>
            </a:xfrm>
            <a:custGeom>
              <a:rect b="b" l="l" r="r" t="t"/>
              <a:pathLst>
                <a:path extrusionOk="0" h="6913" w="6886">
                  <a:moveTo>
                    <a:pt x="1729" y="1"/>
                  </a:moveTo>
                  <a:lnTo>
                    <a:pt x="1" y="1729"/>
                  </a:lnTo>
                  <a:lnTo>
                    <a:pt x="5158" y="6912"/>
                  </a:lnTo>
                  <a:lnTo>
                    <a:pt x="6885" y="5158"/>
                  </a:lnTo>
                  <a:lnTo>
                    <a:pt x="17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54" name="Google Shape;654;p74"/>
            <p:cNvSpPr/>
            <p:nvPr/>
          </p:nvSpPr>
          <p:spPr>
            <a:xfrm>
              <a:off x="6694750" y="2386700"/>
              <a:ext cx="62125" cy="182925"/>
            </a:xfrm>
            <a:custGeom>
              <a:rect b="b" l="l" r="r" t="t"/>
              <a:pathLst>
                <a:path extrusionOk="0" h="7317" w="2485">
                  <a:moveTo>
                    <a:pt x="1" y="0"/>
                  </a:moveTo>
                  <a:lnTo>
                    <a:pt x="1" y="7317"/>
                  </a:lnTo>
                  <a:lnTo>
                    <a:pt x="2485" y="7317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55" name="Google Shape;655;p74"/>
            <p:cNvSpPr/>
            <p:nvPr/>
          </p:nvSpPr>
          <p:spPr>
            <a:xfrm>
              <a:off x="7037625" y="2556775"/>
              <a:ext cx="172150" cy="172825"/>
            </a:xfrm>
            <a:custGeom>
              <a:rect b="b" l="l" r="r" t="t"/>
              <a:pathLst>
                <a:path extrusionOk="0" h="6913" w="6886">
                  <a:moveTo>
                    <a:pt x="5158" y="1"/>
                  </a:moveTo>
                  <a:lnTo>
                    <a:pt x="1" y="5158"/>
                  </a:lnTo>
                  <a:lnTo>
                    <a:pt x="1729" y="6912"/>
                  </a:lnTo>
                  <a:lnTo>
                    <a:pt x="6885" y="1729"/>
                  </a:lnTo>
                  <a:lnTo>
                    <a:pt x="51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56" name="Google Shape;656;p74"/>
            <p:cNvSpPr/>
            <p:nvPr/>
          </p:nvSpPr>
          <p:spPr>
            <a:xfrm>
              <a:off x="7196925" y="3010350"/>
              <a:ext cx="182925" cy="61450"/>
            </a:xfrm>
            <a:custGeom>
              <a:rect b="b" l="l" r="r" t="t"/>
              <a:pathLst>
                <a:path extrusionOk="0" h="2458" w="7317">
                  <a:moveTo>
                    <a:pt x="0" y="1"/>
                  </a:moveTo>
                  <a:lnTo>
                    <a:pt x="0" y="2457"/>
                  </a:lnTo>
                  <a:lnTo>
                    <a:pt x="7317" y="2457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57" name="Google Shape;657;p74"/>
            <p:cNvSpPr/>
            <p:nvPr/>
          </p:nvSpPr>
          <p:spPr>
            <a:xfrm>
              <a:off x="7037625" y="3352550"/>
              <a:ext cx="172150" cy="172825"/>
            </a:xfrm>
            <a:custGeom>
              <a:rect b="b" l="l" r="r" t="t"/>
              <a:pathLst>
                <a:path extrusionOk="0" h="6913" w="6886">
                  <a:moveTo>
                    <a:pt x="1729" y="1"/>
                  </a:moveTo>
                  <a:lnTo>
                    <a:pt x="1" y="1728"/>
                  </a:lnTo>
                  <a:lnTo>
                    <a:pt x="5158" y="6912"/>
                  </a:lnTo>
                  <a:lnTo>
                    <a:pt x="6885" y="5157"/>
                  </a:lnTo>
                  <a:lnTo>
                    <a:pt x="17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58" name="Google Shape;658;p74"/>
            <p:cNvSpPr/>
            <p:nvPr/>
          </p:nvSpPr>
          <p:spPr>
            <a:xfrm>
              <a:off x="6584750" y="3015075"/>
              <a:ext cx="282150" cy="195075"/>
            </a:xfrm>
            <a:custGeom>
              <a:rect b="b" l="l" r="r" t="t"/>
              <a:pathLst>
                <a:path extrusionOk="0" h="7803" w="11286">
                  <a:moveTo>
                    <a:pt x="9557" y="1"/>
                  </a:moveTo>
                  <a:lnTo>
                    <a:pt x="5238" y="4320"/>
                  </a:lnTo>
                  <a:lnTo>
                    <a:pt x="1728" y="810"/>
                  </a:lnTo>
                  <a:lnTo>
                    <a:pt x="0" y="2565"/>
                  </a:lnTo>
                  <a:lnTo>
                    <a:pt x="5238" y="7803"/>
                  </a:lnTo>
                  <a:lnTo>
                    <a:pt x="11285" y="1755"/>
                  </a:lnTo>
                  <a:lnTo>
                    <a:pt x="95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659" name="Google Shape;659;p74"/>
          <p:cNvGrpSpPr/>
          <p:nvPr/>
        </p:nvGrpSpPr>
        <p:grpSpPr>
          <a:xfrm>
            <a:off x="6669394" y="3260464"/>
            <a:ext cx="750966" cy="862557"/>
            <a:chOff x="6071775" y="2386700"/>
            <a:chExt cx="1308075" cy="1502450"/>
          </a:xfrm>
        </p:grpSpPr>
        <p:sp>
          <p:nvSpPr>
            <p:cNvPr id="660" name="Google Shape;660;p74"/>
            <p:cNvSpPr/>
            <p:nvPr/>
          </p:nvSpPr>
          <p:spPr>
            <a:xfrm>
              <a:off x="6338375" y="2650600"/>
              <a:ext cx="774875" cy="924700"/>
            </a:xfrm>
            <a:custGeom>
              <a:rect b="b" l="l" r="r" t="t"/>
              <a:pathLst>
                <a:path extrusionOk="0" h="36988" w="30995">
                  <a:moveTo>
                    <a:pt x="15498" y="2457"/>
                  </a:moveTo>
                  <a:cubicBezTo>
                    <a:pt x="22679" y="2457"/>
                    <a:pt x="28538" y="8316"/>
                    <a:pt x="28538" y="15497"/>
                  </a:cubicBezTo>
                  <a:cubicBezTo>
                    <a:pt x="28538" y="18845"/>
                    <a:pt x="27269" y="22031"/>
                    <a:pt x="24974" y="24434"/>
                  </a:cubicBezTo>
                  <a:cubicBezTo>
                    <a:pt x="24920" y="24515"/>
                    <a:pt x="24839" y="24596"/>
                    <a:pt x="24758" y="24677"/>
                  </a:cubicBezTo>
                  <a:cubicBezTo>
                    <a:pt x="21653" y="27971"/>
                    <a:pt x="21059" y="32371"/>
                    <a:pt x="20978" y="34531"/>
                  </a:cubicBezTo>
                  <a:lnTo>
                    <a:pt x="10017" y="34531"/>
                  </a:lnTo>
                  <a:cubicBezTo>
                    <a:pt x="9936" y="32371"/>
                    <a:pt x="9342" y="27944"/>
                    <a:pt x="6210" y="24650"/>
                  </a:cubicBezTo>
                  <a:cubicBezTo>
                    <a:pt x="6210" y="24650"/>
                    <a:pt x="6183" y="24623"/>
                    <a:pt x="6183" y="24623"/>
                  </a:cubicBezTo>
                  <a:cubicBezTo>
                    <a:pt x="6129" y="24569"/>
                    <a:pt x="6075" y="24488"/>
                    <a:pt x="6021" y="24434"/>
                  </a:cubicBezTo>
                  <a:cubicBezTo>
                    <a:pt x="3726" y="22031"/>
                    <a:pt x="2457" y="18845"/>
                    <a:pt x="2457" y="15497"/>
                  </a:cubicBezTo>
                  <a:cubicBezTo>
                    <a:pt x="2457" y="8316"/>
                    <a:pt x="8316" y="2457"/>
                    <a:pt x="15498" y="2457"/>
                  </a:cubicBezTo>
                  <a:close/>
                  <a:moveTo>
                    <a:pt x="15498" y="1"/>
                  </a:moveTo>
                  <a:cubicBezTo>
                    <a:pt x="6966" y="1"/>
                    <a:pt x="1" y="6966"/>
                    <a:pt x="1" y="15497"/>
                  </a:cubicBezTo>
                  <a:cubicBezTo>
                    <a:pt x="1" y="19493"/>
                    <a:pt x="1513" y="23273"/>
                    <a:pt x="4239" y="26135"/>
                  </a:cubicBezTo>
                  <a:cubicBezTo>
                    <a:pt x="4239" y="26135"/>
                    <a:pt x="4239" y="26135"/>
                    <a:pt x="4266" y="26162"/>
                  </a:cubicBezTo>
                  <a:cubicBezTo>
                    <a:pt x="4293" y="26216"/>
                    <a:pt x="4347" y="26270"/>
                    <a:pt x="4374" y="26297"/>
                  </a:cubicBezTo>
                  <a:cubicBezTo>
                    <a:pt x="4374" y="26297"/>
                    <a:pt x="4374" y="26297"/>
                    <a:pt x="4401" y="26324"/>
                  </a:cubicBezTo>
                  <a:cubicBezTo>
                    <a:pt x="7884" y="29995"/>
                    <a:pt x="7560" y="35638"/>
                    <a:pt x="7560" y="35692"/>
                  </a:cubicBezTo>
                  <a:cubicBezTo>
                    <a:pt x="7560" y="35692"/>
                    <a:pt x="7560" y="35692"/>
                    <a:pt x="7479" y="36988"/>
                  </a:cubicBezTo>
                  <a:lnTo>
                    <a:pt x="23516" y="36988"/>
                  </a:lnTo>
                  <a:cubicBezTo>
                    <a:pt x="23516" y="36988"/>
                    <a:pt x="23516" y="36988"/>
                    <a:pt x="23435" y="35692"/>
                  </a:cubicBezTo>
                  <a:cubicBezTo>
                    <a:pt x="23435" y="35638"/>
                    <a:pt x="23111" y="29995"/>
                    <a:pt x="26567" y="26351"/>
                  </a:cubicBezTo>
                  <a:cubicBezTo>
                    <a:pt x="26567" y="26351"/>
                    <a:pt x="26567" y="26351"/>
                    <a:pt x="26594" y="26324"/>
                  </a:cubicBezTo>
                  <a:cubicBezTo>
                    <a:pt x="26621" y="26270"/>
                    <a:pt x="26675" y="26216"/>
                    <a:pt x="26729" y="26162"/>
                  </a:cubicBezTo>
                  <a:cubicBezTo>
                    <a:pt x="26729" y="26162"/>
                    <a:pt x="26729" y="26162"/>
                    <a:pt x="26756" y="26135"/>
                  </a:cubicBezTo>
                  <a:cubicBezTo>
                    <a:pt x="29483" y="23246"/>
                    <a:pt x="30995" y="19466"/>
                    <a:pt x="30995" y="15497"/>
                  </a:cubicBezTo>
                  <a:cubicBezTo>
                    <a:pt x="30995" y="6966"/>
                    <a:pt x="24029" y="1"/>
                    <a:pt x="15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61" name="Google Shape;661;p74"/>
            <p:cNvSpPr/>
            <p:nvPr/>
          </p:nvSpPr>
          <p:spPr>
            <a:xfrm>
              <a:off x="6528725" y="3618475"/>
              <a:ext cx="394200" cy="61450"/>
            </a:xfrm>
            <a:custGeom>
              <a:rect b="b" l="l" r="r" t="t"/>
              <a:pathLst>
                <a:path extrusionOk="0" h="2458" w="15768">
                  <a:moveTo>
                    <a:pt x="0" y="1"/>
                  </a:moveTo>
                  <a:lnTo>
                    <a:pt x="0" y="2458"/>
                  </a:lnTo>
                  <a:lnTo>
                    <a:pt x="15767" y="2458"/>
                  </a:lnTo>
                  <a:lnTo>
                    <a:pt x="157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62" name="Google Shape;662;p74"/>
            <p:cNvSpPr/>
            <p:nvPr/>
          </p:nvSpPr>
          <p:spPr>
            <a:xfrm>
              <a:off x="6528725" y="3723100"/>
              <a:ext cx="394200" cy="61450"/>
            </a:xfrm>
            <a:custGeom>
              <a:rect b="b" l="l" r="r" t="t"/>
              <a:pathLst>
                <a:path extrusionOk="0" h="2458" w="15768">
                  <a:moveTo>
                    <a:pt x="0" y="0"/>
                  </a:moveTo>
                  <a:lnTo>
                    <a:pt x="0" y="2457"/>
                  </a:lnTo>
                  <a:lnTo>
                    <a:pt x="15767" y="2457"/>
                  </a:lnTo>
                  <a:lnTo>
                    <a:pt x="15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63" name="Google Shape;663;p74"/>
            <p:cNvSpPr/>
            <p:nvPr/>
          </p:nvSpPr>
          <p:spPr>
            <a:xfrm>
              <a:off x="6607675" y="3827725"/>
              <a:ext cx="236275" cy="61425"/>
            </a:xfrm>
            <a:custGeom>
              <a:rect b="b" l="l" r="r" t="t"/>
              <a:pathLst>
                <a:path extrusionOk="0" h="2457" w="9451">
                  <a:moveTo>
                    <a:pt x="1" y="0"/>
                  </a:moveTo>
                  <a:lnTo>
                    <a:pt x="1" y="2457"/>
                  </a:lnTo>
                  <a:lnTo>
                    <a:pt x="9450" y="2457"/>
                  </a:lnTo>
                  <a:lnTo>
                    <a:pt x="9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64" name="Google Shape;664;p74"/>
            <p:cNvSpPr/>
            <p:nvPr/>
          </p:nvSpPr>
          <p:spPr>
            <a:xfrm>
              <a:off x="6241850" y="3352550"/>
              <a:ext cx="172150" cy="172825"/>
            </a:xfrm>
            <a:custGeom>
              <a:rect b="b" l="l" r="r" t="t"/>
              <a:pathLst>
                <a:path extrusionOk="0" h="6913" w="6886">
                  <a:moveTo>
                    <a:pt x="5158" y="1"/>
                  </a:moveTo>
                  <a:lnTo>
                    <a:pt x="1" y="5157"/>
                  </a:lnTo>
                  <a:lnTo>
                    <a:pt x="1729" y="6912"/>
                  </a:lnTo>
                  <a:lnTo>
                    <a:pt x="6885" y="1728"/>
                  </a:lnTo>
                  <a:lnTo>
                    <a:pt x="51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65" name="Google Shape;665;p74"/>
            <p:cNvSpPr/>
            <p:nvPr/>
          </p:nvSpPr>
          <p:spPr>
            <a:xfrm>
              <a:off x="6071775" y="3010350"/>
              <a:ext cx="182925" cy="61450"/>
            </a:xfrm>
            <a:custGeom>
              <a:rect b="b" l="l" r="r" t="t"/>
              <a:pathLst>
                <a:path extrusionOk="0" h="2458" w="7317">
                  <a:moveTo>
                    <a:pt x="0" y="1"/>
                  </a:moveTo>
                  <a:lnTo>
                    <a:pt x="0" y="2457"/>
                  </a:lnTo>
                  <a:lnTo>
                    <a:pt x="7317" y="2457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66" name="Google Shape;666;p74"/>
            <p:cNvSpPr/>
            <p:nvPr/>
          </p:nvSpPr>
          <p:spPr>
            <a:xfrm>
              <a:off x="6241850" y="2556775"/>
              <a:ext cx="172150" cy="172825"/>
            </a:xfrm>
            <a:custGeom>
              <a:rect b="b" l="l" r="r" t="t"/>
              <a:pathLst>
                <a:path extrusionOk="0" h="6913" w="6886">
                  <a:moveTo>
                    <a:pt x="1729" y="1"/>
                  </a:moveTo>
                  <a:lnTo>
                    <a:pt x="1" y="1729"/>
                  </a:lnTo>
                  <a:lnTo>
                    <a:pt x="5158" y="6912"/>
                  </a:lnTo>
                  <a:lnTo>
                    <a:pt x="6885" y="5158"/>
                  </a:lnTo>
                  <a:lnTo>
                    <a:pt x="17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67" name="Google Shape;667;p74"/>
            <p:cNvSpPr/>
            <p:nvPr/>
          </p:nvSpPr>
          <p:spPr>
            <a:xfrm>
              <a:off x="6694750" y="2386700"/>
              <a:ext cx="62125" cy="182925"/>
            </a:xfrm>
            <a:custGeom>
              <a:rect b="b" l="l" r="r" t="t"/>
              <a:pathLst>
                <a:path extrusionOk="0" h="7317" w="2485">
                  <a:moveTo>
                    <a:pt x="1" y="0"/>
                  </a:moveTo>
                  <a:lnTo>
                    <a:pt x="1" y="7317"/>
                  </a:lnTo>
                  <a:lnTo>
                    <a:pt x="2485" y="7317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68" name="Google Shape;668;p74"/>
            <p:cNvSpPr/>
            <p:nvPr/>
          </p:nvSpPr>
          <p:spPr>
            <a:xfrm>
              <a:off x="7037625" y="2556775"/>
              <a:ext cx="172150" cy="172825"/>
            </a:xfrm>
            <a:custGeom>
              <a:rect b="b" l="l" r="r" t="t"/>
              <a:pathLst>
                <a:path extrusionOk="0" h="6913" w="6886">
                  <a:moveTo>
                    <a:pt x="5158" y="1"/>
                  </a:moveTo>
                  <a:lnTo>
                    <a:pt x="1" y="5158"/>
                  </a:lnTo>
                  <a:lnTo>
                    <a:pt x="1729" y="6912"/>
                  </a:lnTo>
                  <a:lnTo>
                    <a:pt x="6885" y="1729"/>
                  </a:lnTo>
                  <a:lnTo>
                    <a:pt x="51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69" name="Google Shape;669;p74"/>
            <p:cNvSpPr/>
            <p:nvPr/>
          </p:nvSpPr>
          <p:spPr>
            <a:xfrm>
              <a:off x="7196925" y="3010350"/>
              <a:ext cx="182925" cy="61450"/>
            </a:xfrm>
            <a:custGeom>
              <a:rect b="b" l="l" r="r" t="t"/>
              <a:pathLst>
                <a:path extrusionOk="0" h="2458" w="7317">
                  <a:moveTo>
                    <a:pt x="0" y="1"/>
                  </a:moveTo>
                  <a:lnTo>
                    <a:pt x="0" y="2457"/>
                  </a:lnTo>
                  <a:lnTo>
                    <a:pt x="7317" y="2457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70" name="Google Shape;670;p74"/>
            <p:cNvSpPr/>
            <p:nvPr/>
          </p:nvSpPr>
          <p:spPr>
            <a:xfrm>
              <a:off x="7037625" y="3352550"/>
              <a:ext cx="172150" cy="172825"/>
            </a:xfrm>
            <a:custGeom>
              <a:rect b="b" l="l" r="r" t="t"/>
              <a:pathLst>
                <a:path extrusionOk="0" h="6913" w="6886">
                  <a:moveTo>
                    <a:pt x="1729" y="1"/>
                  </a:moveTo>
                  <a:lnTo>
                    <a:pt x="1" y="1728"/>
                  </a:lnTo>
                  <a:lnTo>
                    <a:pt x="5158" y="6912"/>
                  </a:lnTo>
                  <a:lnTo>
                    <a:pt x="6885" y="5157"/>
                  </a:lnTo>
                  <a:lnTo>
                    <a:pt x="17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671" name="Google Shape;671;p74"/>
            <p:cNvSpPr/>
            <p:nvPr/>
          </p:nvSpPr>
          <p:spPr>
            <a:xfrm>
              <a:off x="6584750" y="3015075"/>
              <a:ext cx="282150" cy="195075"/>
            </a:xfrm>
            <a:custGeom>
              <a:rect b="b" l="l" r="r" t="t"/>
              <a:pathLst>
                <a:path extrusionOk="0" h="7803" w="11286">
                  <a:moveTo>
                    <a:pt x="9557" y="1"/>
                  </a:moveTo>
                  <a:lnTo>
                    <a:pt x="5238" y="4320"/>
                  </a:lnTo>
                  <a:lnTo>
                    <a:pt x="1728" y="810"/>
                  </a:lnTo>
                  <a:lnTo>
                    <a:pt x="0" y="2565"/>
                  </a:lnTo>
                  <a:lnTo>
                    <a:pt x="5238" y="7803"/>
                  </a:lnTo>
                  <a:lnTo>
                    <a:pt x="11285" y="1755"/>
                  </a:lnTo>
                  <a:lnTo>
                    <a:pt x="95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pic>
        <p:nvPicPr>
          <p:cNvPr id="672" name="Google Shape;672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8775" y="0"/>
            <a:ext cx="224399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5"/>
          <p:cNvSpPr/>
          <p:nvPr/>
        </p:nvSpPr>
        <p:spPr>
          <a:xfrm flipH="1" rot="5400000">
            <a:off x="4338150" y="593025"/>
            <a:ext cx="1872600" cy="2105700"/>
          </a:xfrm>
          <a:prstGeom prst="snip1Rect">
            <a:avLst>
              <a:gd fmla="val 15459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678" name="Google Shape;678;p75"/>
          <p:cNvSpPr/>
          <p:nvPr/>
        </p:nvSpPr>
        <p:spPr>
          <a:xfrm flipH="1" rot="5400000">
            <a:off x="6445650" y="2466025"/>
            <a:ext cx="1869000" cy="2105700"/>
          </a:xfrm>
          <a:prstGeom prst="snip1Rect">
            <a:avLst>
              <a:gd fmla="val 15459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679" name="Google Shape;679;p75"/>
          <p:cNvSpPr txBox="1"/>
          <p:nvPr>
            <p:ph type="title"/>
          </p:nvPr>
        </p:nvSpPr>
        <p:spPr>
          <a:xfrm>
            <a:off x="941650" y="795275"/>
            <a:ext cx="2861400" cy="816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Книги и журналы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680" name="Google Shape;680;p75"/>
          <p:cNvSpPr txBox="1"/>
          <p:nvPr>
            <p:ph idx="6" type="title"/>
          </p:nvPr>
        </p:nvSpPr>
        <p:spPr>
          <a:xfrm>
            <a:off x="4423700" y="1379550"/>
            <a:ext cx="1703700" cy="772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"/>
              <a:t>Несколько линеек учебников разных издательств, над которыми хорошо поработали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/>
          </a:p>
        </p:txBody>
      </p:sp>
      <p:sp>
        <p:nvSpPr>
          <p:cNvPr id="681" name="Google Shape;681;p75"/>
          <p:cNvSpPr txBox="1"/>
          <p:nvPr>
            <p:ph idx="2" type="title"/>
          </p:nvPr>
        </p:nvSpPr>
        <p:spPr>
          <a:xfrm>
            <a:off x="4399597" y="835425"/>
            <a:ext cx="1703700" cy="482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Учебники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682" name="Google Shape;682;p75"/>
          <p:cNvSpPr txBox="1"/>
          <p:nvPr>
            <p:ph idx="3" type="title"/>
          </p:nvPr>
        </p:nvSpPr>
        <p:spPr>
          <a:xfrm>
            <a:off x="6496050" y="835425"/>
            <a:ext cx="1856700" cy="482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«Arhimedes»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683" name="Google Shape;683;p75"/>
          <p:cNvSpPr txBox="1"/>
          <p:nvPr>
            <p:ph idx="8" type="title"/>
          </p:nvPr>
        </p:nvSpPr>
        <p:spPr>
          <a:xfrm>
            <a:off x="4423700" y="3538625"/>
            <a:ext cx="1679700" cy="972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"/>
              <a:t>Ежемесячный журнал, со статьями, задачами,  конкурсами</a:t>
            </a:r>
            <a:endParaRPr/>
          </a:p>
        </p:txBody>
      </p:sp>
      <p:sp>
        <p:nvSpPr>
          <p:cNvPr id="684" name="Google Shape;684;p75"/>
          <p:cNvSpPr txBox="1"/>
          <p:nvPr>
            <p:ph idx="4" type="title"/>
          </p:nvPr>
        </p:nvSpPr>
        <p:spPr>
          <a:xfrm>
            <a:off x="4385600" y="2797575"/>
            <a:ext cx="1776300" cy="741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Matematički list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685" name="Google Shape;685;p75"/>
          <p:cNvSpPr txBox="1"/>
          <p:nvPr>
            <p:ph idx="5" type="title"/>
          </p:nvPr>
        </p:nvSpPr>
        <p:spPr>
          <a:xfrm>
            <a:off x="6496050" y="2797575"/>
            <a:ext cx="1856700" cy="451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Эл. ресурсы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686" name="Google Shape;686;p75"/>
          <p:cNvSpPr txBox="1"/>
          <p:nvPr>
            <p:ph idx="7" type="title"/>
          </p:nvPr>
        </p:nvSpPr>
        <p:spPr>
          <a:xfrm>
            <a:off x="6562725" y="1379550"/>
            <a:ext cx="1703700" cy="772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"/>
              <a:t>Сборники задач олимпиады Misliša, материалы летних школ, переводы книг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/>
          </a:p>
        </p:txBody>
      </p:sp>
      <p:sp>
        <p:nvSpPr>
          <p:cNvPr id="687" name="Google Shape;687;p75"/>
          <p:cNvSpPr txBox="1"/>
          <p:nvPr>
            <p:ph idx="9" type="title"/>
          </p:nvPr>
        </p:nvSpPr>
        <p:spPr>
          <a:xfrm>
            <a:off x="6572550" y="3248778"/>
            <a:ext cx="1703700" cy="1074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"/>
              <a:t>Для подготовки к экзаменам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3"/>
              </a:rPr>
              <a:t>https://evezbaonica.zvkov.gov.rs/subject/2/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"/>
              <a:t>Программы и материалы: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https://www.matematiranje.in.rs/index.php/iv-godina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/>
          </a:p>
        </p:txBody>
      </p:sp>
      <p:pic>
        <p:nvPicPr>
          <p:cNvPr id="688" name="Google Shape;688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650" y="1226550"/>
            <a:ext cx="2539143" cy="322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6"/>
          <p:cNvSpPr/>
          <p:nvPr/>
        </p:nvSpPr>
        <p:spPr>
          <a:xfrm>
            <a:off x="6709050" y="1171650"/>
            <a:ext cx="2435100" cy="3978900"/>
          </a:xfrm>
          <a:prstGeom prst="snip1Rect">
            <a:avLst>
              <a:gd fmla="val 1783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 </a:t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694" name="Google Shape;694;p76"/>
          <p:cNvSpPr/>
          <p:nvPr/>
        </p:nvSpPr>
        <p:spPr>
          <a:xfrm>
            <a:off x="4531625" y="1171650"/>
            <a:ext cx="2177400" cy="3978900"/>
          </a:xfrm>
          <a:prstGeom prst="snip1Rect">
            <a:avLst>
              <a:gd fmla="val 1783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 </a:t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695" name="Google Shape;695;p76"/>
          <p:cNvSpPr/>
          <p:nvPr/>
        </p:nvSpPr>
        <p:spPr>
          <a:xfrm>
            <a:off x="0" y="1171650"/>
            <a:ext cx="2350500" cy="3986400"/>
          </a:xfrm>
          <a:prstGeom prst="snip1Rect">
            <a:avLst>
              <a:gd fmla="val 1783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 </a:t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696" name="Google Shape;696;p76"/>
          <p:cNvSpPr/>
          <p:nvPr/>
        </p:nvSpPr>
        <p:spPr>
          <a:xfrm>
            <a:off x="2350500" y="1164150"/>
            <a:ext cx="2177400" cy="3986400"/>
          </a:xfrm>
          <a:prstGeom prst="snip1Rect">
            <a:avLst>
              <a:gd fmla="val 1783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 </a:t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697" name="Google Shape;697;p76"/>
          <p:cNvSpPr txBox="1"/>
          <p:nvPr>
            <p:ph type="title"/>
          </p:nvPr>
        </p:nvSpPr>
        <p:spPr>
          <a:xfrm>
            <a:off x="439550" y="765750"/>
            <a:ext cx="5142600" cy="405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Математический лист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76"/>
          <p:cNvSpPr txBox="1"/>
          <p:nvPr>
            <p:ph idx="1" type="subTitle"/>
          </p:nvPr>
        </p:nvSpPr>
        <p:spPr>
          <a:xfrm>
            <a:off x="446900" y="397650"/>
            <a:ext cx="8697000" cy="574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Журнал выпускает математическое общество Сербии, они же составляют олимпиады. </a:t>
            </a:r>
            <a:r>
              <a:rPr lang="en" u="sng">
                <a:solidFill>
                  <a:schemeClr val="hlink"/>
                </a:solidFill>
                <a:hlinkClick r:id="rId3"/>
              </a:rPr>
              <a:t>Сайт журнала</a:t>
            </a:r>
            <a:endParaRPr/>
          </a:p>
        </p:txBody>
      </p:sp>
      <p:sp>
        <p:nvSpPr>
          <p:cNvPr id="699" name="Google Shape;699;p76"/>
          <p:cNvSpPr txBox="1"/>
          <p:nvPr>
            <p:ph idx="2" type="title"/>
          </p:nvPr>
        </p:nvSpPr>
        <p:spPr>
          <a:xfrm>
            <a:off x="423025" y="1398000"/>
            <a:ext cx="1600200" cy="252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Обложка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76"/>
          <p:cNvSpPr txBox="1"/>
          <p:nvPr>
            <p:ph idx="4" type="title"/>
          </p:nvPr>
        </p:nvSpPr>
        <p:spPr>
          <a:xfrm>
            <a:off x="2579913" y="1321050"/>
            <a:ext cx="1722300" cy="4059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Статьи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76"/>
          <p:cNvSpPr txBox="1"/>
          <p:nvPr>
            <p:ph idx="6" type="title"/>
          </p:nvPr>
        </p:nvSpPr>
        <p:spPr>
          <a:xfrm>
            <a:off x="4638825" y="1398000"/>
            <a:ext cx="1722300" cy="4059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Конкурсы для учеников,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родителей, учителей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76"/>
          <p:cNvSpPr txBox="1"/>
          <p:nvPr>
            <p:ph idx="8" type="title"/>
          </p:nvPr>
        </p:nvSpPr>
        <p:spPr>
          <a:xfrm>
            <a:off x="6855900" y="1398000"/>
            <a:ext cx="2004000" cy="252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Свой «кубок» проводят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3" name="Google Shape;70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550" y="1783625"/>
            <a:ext cx="1980025" cy="280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2525" y="1803900"/>
            <a:ext cx="1936449" cy="280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0250" y="2030249"/>
            <a:ext cx="1936451" cy="1722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0250" y="3855850"/>
            <a:ext cx="1936450" cy="64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50250" y="4604725"/>
            <a:ext cx="1936450" cy="15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02537" y="1783625"/>
            <a:ext cx="2248125" cy="881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02525" y="2799063"/>
            <a:ext cx="2248150" cy="265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77"/>
          <p:cNvSpPr txBox="1"/>
          <p:nvPr>
            <p:ph type="title"/>
          </p:nvPr>
        </p:nvSpPr>
        <p:spPr>
          <a:xfrm>
            <a:off x="931675" y="907075"/>
            <a:ext cx="4972200" cy="708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Математическая гимназия</a:t>
            </a:r>
            <a:endParaRPr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77"/>
          <p:cNvSpPr txBox="1"/>
          <p:nvPr>
            <p:ph idx="2" type="title"/>
          </p:nvPr>
        </p:nvSpPr>
        <p:spPr>
          <a:xfrm>
            <a:off x="931675" y="2054425"/>
            <a:ext cx="4005900" cy="1363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●"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Набирают учеников в 7 и 9 класс</a:t>
            </a:r>
            <a:endParaRPr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●"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Проводят олимпиаду начальной школы лаборатории «Дважды Два»</a:t>
            </a:r>
            <a:endParaRPr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●"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Свои математические кружки</a:t>
            </a:r>
            <a:endParaRPr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●"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Учительские конференции</a:t>
            </a:r>
            <a:endParaRPr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A question mark icon." id="716" name="Google Shape;716;p77"/>
          <p:cNvSpPr txBox="1"/>
          <p:nvPr/>
        </p:nvSpPr>
        <p:spPr>
          <a:xfrm>
            <a:off x="6517802" y="1117222"/>
            <a:ext cx="813300" cy="11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7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rPr>
              <a:t>?</a:t>
            </a:r>
            <a:endParaRPr sz="7200">
              <a:solidFill>
                <a:schemeClr val="accent3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descr="An exclamation mark icon" id="717" name="Google Shape;717;p77"/>
          <p:cNvSpPr txBox="1"/>
          <p:nvPr/>
        </p:nvSpPr>
        <p:spPr>
          <a:xfrm>
            <a:off x="6665927" y="3103597"/>
            <a:ext cx="813300" cy="11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7200">
                <a:solidFill>
                  <a:schemeClr val="accent4"/>
                </a:solidFill>
                <a:latin typeface="Quantico"/>
                <a:ea typeface="Quantico"/>
                <a:cs typeface="Quantico"/>
                <a:sym typeface="Quantico"/>
              </a:rPr>
              <a:t>!</a:t>
            </a:r>
            <a:endParaRPr sz="7200">
              <a:solidFill>
                <a:schemeClr val="accent4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id="718" name="Google Shape;71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9975" y="285750"/>
            <a:ext cx="2986199" cy="224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9975" y="2684000"/>
            <a:ext cx="2986199" cy="2245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hape where the section titles go" id="483" name="Google Shape;483;p60"/>
          <p:cNvSpPr/>
          <p:nvPr/>
        </p:nvSpPr>
        <p:spPr>
          <a:xfrm flipH="1">
            <a:off x="3144900" y="3437851"/>
            <a:ext cx="5999100" cy="862800"/>
          </a:xfrm>
          <a:prstGeom prst="snip1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descr="Shape where the section titles go" id="484" name="Google Shape;484;p60"/>
          <p:cNvSpPr/>
          <p:nvPr/>
        </p:nvSpPr>
        <p:spPr>
          <a:xfrm flipH="1">
            <a:off x="3144900" y="2581602"/>
            <a:ext cx="5999100" cy="862800"/>
          </a:xfrm>
          <a:prstGeom prst="snip1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descr="Shape where the section titles go" id="485" name="Google Shape;485;p60"/>
          <p:cNvSpPr/>
          <p:nvPr/>
        </p:nvSpPr>
        <p:spPr>
          <a:xfrm flipH="1">
            <a:off x="3144900" y="1718827"/>
            <a:ext cx="5999100" cy="862800"/>
          </a:xfrm>
          <a:prstGeom prst="snip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descr="Shape where the section titles go" id="486" name="Google Shape;486;p60"/>
          <p:cNvSpPr/>
          <p:nvPr/>
        </p:nvSpPr>
        <p:spPr>
          <a:xfrm flipH="1">
            <a:off x="3144900" y="856153"/>
            <a:ext cx="5999100" cy="862800"/>
          </a:xfrm>
          <a:prstGeom prst="snip1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descr="Shape where the section titles go" id="487" name="Google Shape;487;p60"/>
          <p:cNvSpPr/>
          <p:nvPr/>
        </p:nvSpPr>
        <p:spPr>
          <a:xfrm flipH="1">
            <a:off x="3144899" y="-200"/>
            <a:ext cx="5999100" cy="862800"/>
          </a:xfrm>
          <a:prstGeom prst="snip1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descr="Shape where the section titles go" id="488" name="Google Shape;488;p60"/>
          <p:cNvSpPr/>
          <p:nvPr/>
        </p:nvSpPr>
        <p:spPr>
          <a:xfrm flipH="1">
            <a:off x="3144900" y="4300651"/>
            <a:ext cx="5999100" cy="862800"/>
          </a:xfrm>
          <a:prstGeom prst="snip1Rect">
            <a:avLst>
              <a:gd fmla="val 16667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descr="Spaces to add section titles" id="489" name="Google Shape;489;p60"/>
          <p:cNvSpPr txBox="1"/>
          <p:nvPr>
            <p:ph idx="1" type="subTitle"/>
          </p:nvPr>
        </p:nvSpPr>
        <p:spPr>
          <a:xfrm>
            <a:off x="411875" y="285750"/>
            <a:ext cx="2547600" cy="45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План рассказа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Spaces to add section titles" id="490" name="Google Shape;490;p60"/>
          <p:cNvSpPr txBox="1"/>
          <p:nvPr>
            <p:ph idx="2" type="subTitle"/>
          </p:nvPr>
        </p:nvSpPr>
        <p:spPr>
          <a:xfrm>
            <a:off x="3469838" y="218278"/>
            <a:ext cx="5659800" cy="4527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Общие сходства и различия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/>
              <a:t>  </a:t>
            </a:r>
            <a:r>
              <a:rPr lang="en" sz="1200">
                <a:latin typeface="Quantico"/>
                <a:ea typeface="Quantico"/>
                <a:cs typeface="Quantico"/>
                <a:sym typeface="Quantico"/>
              </a:rPr>
              <a:t>(01)</a:t>
            </a:r>
            <a:r>
              <a:rPr lang="en"/>
              <a:t> </a:t>
            </a:r>
            <a:endParaRPr/>
          </a:p>
        </p:txBody>
      </p:sp>
      <p:sp>
        <p:nvSpPr>
          <p:cNvPr descr="Spaces to add section titles" id="491" name="Google Shape;491;p60"/>
          <p:cNvSpPr txBox="1"/>
          <p:nvPr>
            <p:ph idx="3" type="subTitle"/>
          </p:nvPr>
        </p:nvSpPr>
        <p:spPr>
          <a:xfrm>
            <a:off x="3469838" y="1064402"/>
            <a:ext cx="5659800" cy="4527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Программа</a:t>
            </a:r>
            <a:r>
              <a:rPr lang="en"/>
              <a:t> </a:t>
            </a:r>
            <a:r>
              <a:rPr lang="en" sz="1200">
                <a:latin typeface="Quantico"/>
                <a:ea typeface="Quantico"/>
                <a:cs typeface="Quantico"/>
                <a:sym typeface="Quantico"/>
              </a:rPr>
              <a:t>(02)</a:t>
            </a:r>
            <a:r>
              <a:rPr lang="en"/>
              <a:t> </a:t>
            </a:r>
            <a:endParaRPr/>
          </a:p>
        </p:txBody>
      </p:sp>
      <p:sp>
        <p:nvSpPr>
          <p:cNvPr descr="Spaces to add section titles" id="492" name="Google Shape;492;p60"/>
          <p:cNvSpPr txBox="1"/>
          <p:nvPr>
            <p:ph idx="4" type="subTitle"/>
          </p:nvPr>
        </p:nvSpPr>
        <p:spPr>
          <a:xfrm>
            <a:off x="3469838" y="1923965"/>
            <a:ext cx="5659800" cy="4527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Экзамены</a:t>
            </a:r>
            <a:r>
              <a:rPr lang="en"/>
              <a:t>   </a:t>
            </a:r>
            <a:r>
              <a:rPr lang="en" sz="1200">
                <a:latin typeface="Quantico"/>
                <a:ea typeface="Quantico"/>
                <a:cs typeface="Quantico"/>
                <a:sym typeface="Quantico"/>
              </a:rPr>
              <a:t>(03)</a:t>
            </a:r>
            <a:r>
              <a:rPr lang="en"/>
              <a:t> </a:t>
            </a:r>
            <a:endParaRPr/>
          </a:p>
        </p:txBody>
      </p:sp>
      <p:sp>
        <p:nvSpPr>
          <p:cNvPr descr="Spaces to add section titles" id="493" name="Google Shape;493;p60"/>
          <p:cNvSpPr txBox="1"/>
          <p:nvPr>
            <p:ph idx="5" type="subTitle"/>
          </p:nvPr>
        </p:nvSpPr>
        <p:spPr>
          <a:xfrm>
            <a:off x="3469838" y="2810376"/>
            <a:ext cx="5659800" cy="4527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Олимпиады</a:t>
            </a:r>
            <a:r>
              <a:rPr lang="en"/>
              <a:t>   </a:t>
            </a:r>
            <a:r>
              <a:rPr lang="en" sz="1200">
                <a:latin typeface="Quantico"/>
                <a:ea typeface="Quantico"/>
                <a:cs typeface="Quantico"/>
                <a:sym typeface="Quantico"/>
              </a:rPr>
              <a:t>(04)</a:t>
            </a:r>
            <a:r>
              <a:rPr lang="en"/>
              <a:t> </a:t>
            </a:r>
            <a:endParaRPr/>
          </a:p>
        </p:txBody>
      </p:sp>
      <p:sp>
        <p:nvSpPr>
          <p:cNvPr descr="Spaces to add section titles" id="494" name="Google Shape;494;p60"/>
          <p:cNvSpPr txBox="1"/>
          <p:nvPr>
            <p:ph idx="6" type="subTitle"/>
          </p:nvPr>
        </p:nvSpPr>
        <p:spPr>
          <a:xfrm>
            <a:off x="3469838" y="3646164"/>
            <a:ext cx="5659800" cy="4527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Книги и журналы</a:t>
            </a:r>
            <a:r>
              <a:rPr lang="en"/>
              <a:t>   </a:t>
            </a:r>
            <a:r>
              <a:rPr lang="en" sz="1200">
                <a:latin typeface="Quantico"/>
                <a:ea typeface="Quantico"/>
                <a:cs typeface="Quantico"/>
                <a:sym typeface="Quantico"/>
              </a:rPr>
              <a:t>(05)</a:t>
            </a:r>
            <a:r>
              <a:rPr lang="en"/>
              <a:t> </a:t>
            </a:r>
            <a:endParaRPr/>
          </a:p>
        </p:txBody>
      </p:sp>
      <p:sp>
        <p:nvSpPr>
          <p:cNvPr descr="Spaces to add section titles" id="495" name="Google Shape;495;p60"/>
          <p:cNvSpPr txBox="1"/>
          <p:nvPr>
            <p:ph idx="7" type="subTitle"/>
          </p:nvPr>
        </p:nvSpPr>
        <p:spPr>
          <a:xfrm>
            <a:off x="3469838" y="4530963"/>
            <a:ext cx="5659800" cy="4527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Кружки и матшколы</a:t>
            </a:r>
            <a:r>
              <a:rPr lang="en"/>
              <a:t>  </a:t>
            </a:r>
            <a:r>
              <a:rPr lang="en" sz="1200">
                <a:latin typeface="Quantico"/>
                <a:ea typeface="Quantico"/>
                <a:cs typeface="Quantico"/>
                <a:sym typeface="Quantico"/>
              </a:rPr>
              <a:t>(06)</a:t>
            </a:r>
            <a:endParaRPr sz="1200">
              <a:latin typeface="Quantico"/>
              <a:ea typeface="Quantico"/>
              <a:cs typeface="Quantico"/>
              <a:sym typeface="Quantic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8"/>
          <p:cNvSpPr/>
          <p:nvPr/>
        </p:nvSpPr>
        <p:spPr>
          <a:xfrm>
            <a:off x="345400" y="2621850"/>
            <a:ext cx="2603700" cy="2529900"/>
          </a:xfrm>
          <a:prstGeom prst="snip1Rect">
            <a:avLst>
              <a:gd fmla="val 1783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 </a:t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25" name="Google Shape;725;p78"/>
          <p:cNvSpPr/>
          <p:nvPr/>
        </p:nvSpPr>
        <p:spPr>
          <a:xfrm>
            <a:off x="2933500" y="2621850"/>
            <a:ext cx="2588100" cy="2529900"/>
          </a:xfrm>
          <a:prstGeom prst="snip1Rect">
            <a:avLst>
              <a:gd fmla="val 1783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 </a:t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26" name="Google Shape;726;p78"/>
          <p:cNvSpPr/>
          <p:nvPr/>
        </p:nvSpPr>
        <p:spPr>
          <a:xfrm>
            <a:off x="5518725" y="2621850"/>
            <a:ext cx="2588100" cy="2529900"/>
          </a:xfrm>
          <a:prstGeom prst="snip1Rect">
            <a:avLst>
              <a:gd fmla="val 1783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 </a:t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27" name="Google Shape;727;p78"/>
          <p:cNvSpPr txBox="1"/>
          <p:nvPr>
            <p:ph idx="5" type="title"/>
          </p:nvPr>
        </p:nvSpPr>
        <p:spPr>
          <a:xfrm>
            <a:off x="3383075" y="3619500"/>
            <a:ext cx="2111400" cy="1113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/>
              <a:t>Суббота и воскресенье утром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/>
              <a:t>1,5 часа занятие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/>
              <a:t>300€ за весь курс</a:t>
            </a:r>
            <a:endParaRPr/>
          </a:p>
        </p:txBody>
      </p:sp>
      <p:sp>
        <p:nvSpPr>
          <p:cNvPr id="728" name="Google Shape;728;p78"/>
          <p:cNvSpPr txBox="1"/>
          <p:nvPr>
            <p:ph idx="4" type="title"/>
          </p:nvPr>
        </p:nvSpPr>
        <p:spPr>
          <a:xfrm>
            <a:off x="3222225" y="2940425"/>
            <a:ext cx="1927500" cy="574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Математическая гимназия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8"/>
          <p:cNvSpPr txBox="1"/>
          <p:nvPr>
            <p:ph idx="2" type="title"/>
          </p:nvPr>
        </p:nvSpPr>
        <p:spPr>
          <a:xfrm>
            <a:off x="642250" y="2940425"/>
            <a:ext cx="1927500" cy="574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Архимедес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0" name="Google Shape;730;p78"/>
          <p:cNvGrpSpPr/>
          <p:nvPr/>
        </p:nvGrpSpPr>
        <p:grpSpPr>
          <a:xfrm>
            <a:off x="667288" y="3673950"/>
            <a:ext cx="42000" cy="523113"/>
            <a:chOff x="667288" y="3673950"/>
            <a:chExt cx="42000" cy="523113"/>
          </a:xfrm>
        </p:grpSpPr>
        <p:sp>
          <p:nvSpPr>
            <p:cNvPr id="731" name="Google Shape;731;p78"/>
            <p:cNvSpPr/>
            <p:nvPr/>
          </p:nvSpPr>
          <p:spPr>
            <a:xfrm>
              <a:off x="667288" y="3673950"/>
              <a:ext cx="42000" cy="55200"/>
            </a:xfrm>
            <a:prstGeom prst="homePlat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32" name="Google Shape;732;p78"/>
            <p:cNvSpPr/>
            <p:nvPr/>
          </p:nvSpPr>
          <p:spPr>
            <a:xfrm>
              <a:off x="667288" y="3903713"/>
              <a:ext cx="42000" cy="55200"/>
            </a:xfrm>
            <a:prstGeom prst="homePlat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33" name="Google Shape;733;p78"/>
            <p:cNvSpPr/>
            <p:nvPr/>
          </p:nvSpPr>
          <p:spPr>
            <a:xfrm>
              <a:off x="667288" y="4141863"/>
              <a:ext cx="42000" cy="55200"/>
            </a:xfrm>
            <a:prstGeom prst="homePlat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734" name="Google Shape;734;p78"/>
          <p:cNvGrpSpPr/>
          <p:nvPr/>
        </p:nvGrpSpPr>
        <p:grpSpPr>
          <a:xfrm>
            <a:off x="5814113" y="3673950"/>
            <a:ext cx="42000" cy="523113"/>
            <a:chOff x="5814113" y="3673950"/>
            <a:chExt cx="42000" cy="523113"/>
          </a:xfrm>
        </p:grpSpPr>
        <p:sp>
          <p:nvSpPr>
            <p:cNvPr id="735" name="Google Shape;735;p78"/>
            <p:cNvSpPr/>
            <p:nvPr/>
          </p:nvSpPr>
          <p:spPr>
            <a:xfrm>
              <a:off x="5814113" y="3673950"/>
              <a:ext cx="42000" cy="55200"/>
            </a:xfrm>
            <a:prstGeom prst="homePlat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36" name="Google Shape;736;p78"/>
            <p:cNvSpPr/>
            <p:nvPr/>
          </p:nvSpPr>
          <p:spPr>
            <a:xfrm>
              <a:off x="5814113" y="3903713"/>
              <a:ext cx="42000" cy="55200"/>
            </a:xfrm>
            <a:prstGeom prst="homePlat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37" name="Google Shape;737;p78"/>
            <p:cNvSpPr/>
            <p:nvPr/>
          </p:nvSpPr>
          <p:spPr>
            <a:xfrm>
              <a:off x="5814113" y="4141863"/>
              <a:ext cx="42000" cy="55200"/>
            </a:xfrm>
            <a:prstGeom prst="homePlat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738" name="Google Shape;738;p78"/>
          <p:cNvSpPr txBox="1"/>
          <p:nvPr>
            <p:ph idx="3" type="title"/>
          </p:nvPr>
        </p:nvSpPr>
        <p:spPr>
          <a:xfrm>
            <a:off x="808950" y="3619500"/>
            <a:ext cx="2111400" cy="1113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Суббота и воскресенье утром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1,5 часа занятие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300€ за весь курс (24 занятия), то есть 12,5€ за занятие</a:t>
            </a:r>
            <a:endParaRPr/>
          </a:p>
        </p:txBody>
      </p:sp>
      <p:sp>
        <p:nvSpPr>
          <p:cNvPr id="739" name="Google Shape;739;p78"/>
          <p:cNvSpPr txBox="1"/>
          <p:nvPr>
            <p:ph idx="6" type="title"/>
          </p:nvPr>
        </p:nvSpPr>
        <p:spPr>
          <a:xfrm>
            <a:off x="5807450" y="2940425"/>
            <a:ext cx="1927500" cy="574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Кружки на русском языке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78"/>
          <p:cNvGrpSpPr/>
          <p:nvPr/>
        </p:nvGrpSpPr>
        <p:grpSpPr>
          <a:xfrm>
            <a:off x="3254438" y="3673950"/>
            <a:ext cx="42000" cy="523113"/>
            <a:chOff x="3254438" y="3673950"/>
            <a:chExt cx="42000" cy="523113"/>
          </a:xfrm>
        </p:grpSpPr>
        <p:sp>
          <p:nvSpPr>
            <p:cNvPr id="741" name="Google Shape;741;p78"/>
            <p:cNvSpPr/>
            <p:nvPr/>
          </p:nvSpPr>
          <p:spPr>
            <a:xfrm>
              <a:off x="3254438" y="3673950"/>
              <a:ext cx="42000" cy="55200"/>
            </a:xfrm>
            <a:prstGeom prst="homePlat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42" name="Google Shape;742;p78"/>
            <p:cNvSpPr/>
            <p:nvPr/>
          </p:nvSpPr>
          <p:spPr>
            <a:xfrm>
              <a:off x="3254438" y="3903713"/>
              <a:ext cx="42000" cy="55200"/>
            </a:xfrm>
            <a:prstGeom prst="homePlat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43" name="Google Shape;743;p78"/>
            <p:cNvSpPr/>
            <p:nvPr/>
          </p:nvSpPr>
          <p:spPr>
            <a:xfrm>
              <a:off x="3254438" y="4141863"/>
              <a:ext cx="42000" cy="55200"/>
            </a:xfrm>
            <a:prstGeom prst="homePlat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000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744" name="Google Shape;744;p78"/>
          <p:cNvSpPr txBox="1"/>
          <p:nvPr>
            <p:ph idx="7" type="title"/>
          </p:nvPr>
        </p:nvSpPr>
        <p:spPr>
          <a:xfrm>
            <a:off x="5957225" y="3619500"/>
            <a:ext cx="2111400" cy="1113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Вечер, часто поздний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час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Около 1000 динар (8,5€) — занятие </a:t>
            </a:r>
            <a:endParaRPr/>
          </a:p>
        </p:txBody>
      </p:sp>
      <p:sp>
        <p:nvSpPr>
          <p:cNvPr id="745" name="Google Shape;745;p78"/>
          <p:cNvSpPr txBox="1"/>
          <p:nvPr>
            <p:ph type="title"/>
          </p:nvPr>
        </p:nvSpPr>
        <p:spPr>
          <a:xfrm>
            <a:off x="459325" y="1827800"/>
            <a:ext cx="4547100" cy="611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Немногочисленным сильным школьникам не хватает кружков высокого уровня</a:t>
            </a:r>
            <a:endParaRPr/>
          </a:p>
        </p:txBody>
      </p:sp>
      <p:sp>
        <p:nvSpPr>
          <p:cNvPr id="746" name="Google Shape;746;p78"/>
          <p:cNvSpPr txBox="1"/>
          <p:nvPr/>
        </p:nvSpPr>
        <p:spPr>
          <a:xfrm>
            <a:off x="1294350" y="1140450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747" name="Google Shape;747;p78"/>
          <p:cNvSpPr txBox="1"/>
          <p:nvPr>
            <p:ph idx="8" type="title"/>
          </p:nvPr>
        </p:nvSpPr>
        <p:spPr>
          <a:xfrm>
            <a:off x="474675" y="474675"/>
            <a:ext cx="4648200" cy="523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Математические кружки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79"/>
          <p:cNvSpPr txBox="1"/>
          <p:nvPr>
            <p:ph type="title"/>
          </p:nvPr>
        </p:nvSpPr>
        <p:spPr>
          <a:xfrm>
            <a:off x="387600" y="531900"/>
            <a:ext cx="3013200" cy="1039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Что делаю здесь я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753" name="Google Shape;753;p79"/>
          <p:cNvSpPr txBox="1"/>
          <p:nvPr>
            <p:ph idx="6" type="subTitle"/>
          </p:nvPr>
        </p:nvSpPr>
        <p:spPr>
          <a:xfrm>
            <a:off x="387600" y="1653900"/>
            <a:ext cx="3013200" cy="745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/>
              <a:t>Справа речь идет про 2024/25 год.</a:t>
            </a:r>
            <a:br>
              <a:rPr lang="en"/>
            </a:br>
            <a:r>
              <a:rPr lang="en"/>
              <a:t>Если еще есть вопросы, </a:t>
            </a:r>
            <a:br>
              <a:rPr lang="en"/>
            </a:br>
            <a:r>
              <a:rPr lang="en"/>
              <a:t>пишите мне в телеграм: @natnetint</a:t>
            </a:r>
            <a:br>
              <a:rPr lang="en"/>
            </a:br>
            <a:r>
              <a:rPr lang="en"/>
              <a:t>Каналы: </a:t>
            </a:r>
            <a:r>
              <a:rPr lang="en" u="sng">
                <a:solidFill>
                  <a:schemeClr val="hlink"/>
                </a:solidFill>
                <a:hlinkClick r:id="rId3"/>
              </a:rPr>
              <a:t>геометрия</a:t>
            </a:r>
            <a:r>
              <a:rPr lang="en"/>
              <a:t>, </a:t>
            </a:r>
            <a:r>
              <a:rPr lang="en" u="sng">
                <a:solidFill>
                  <a:schemeClr val="hlink"/>
                </a:solidFill>
                <a:hlinkClick r:id="rId4"/>
              </a:rPr>
              <a:t>малыши</a:t>
            </a:r>
            <a:r>
              <a:rPr lang="en"/>
              <a:t>, </a:t>
            </a:r>
            <a:r>
              <a:rPr lang="en" u="sng">
                <a:solidFill>
                  <a:schemeClr val="hlink"/>
                </a:solidFill>
                <a:hlinkClick r:id="rId5"/>
              </a:rPr>
              <a:t>головоломки</a:t>
            </a:r>
            <a:r>
              <a:rPr lang="en"/>
              <a:t>, 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6"/>
              </a:rPr>
              <a:t>чат учителей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descr="User biography" id="754" name="Google Shape;754;p79"/>
          <p:cNvSpPr txBox="1"/>
          <p:nvPr>
            <p:ph idx="1" type="subTitle"/>
          </p:nvPr>
        </p:nvSpPr>
        <p:spPr>
          <a:xfrm>
            <a:off x="3718425" y="402000"/>
            <a:ext cx="2595600" cy="1251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Канал </a:t>
            </a:r>
            <a:br>
              <a:rPr lang="en">
                <a:latin typeface="Arial"/>
                <a:ea typeface="Arial"/>
                <a:cs typeface="Arial"/>
                <a:sym typeface="Arial"/>
              </a:rPr>
            </a:br>
            <a:r>
              <a:rPr lang="en">
                <a:latin typeface="Arial"/>
                <a:ea typeface="Arial"/>
                <a:cs typeface="Arial"/>
                <a:sym typeface="Arial"/>
              </a:rPr>
              <a:t>«Математика в Белграде»</a:t>
            </a:r>
            <a:br>
              <a:rPr lang="en"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descr="User biography" id="755" name="Google Shape;755;p79"/>
          <p:cNvSpPr txBox="1"/>
          <p:nvPr>
            <p:ph idx="2" type="subTitle"/>
          </p:nvPr>
        </p:nvSpPr>
        <p:spPr>
          <a:xfrm>
            <a:off x="6222025" y="402000"/>
            <a:ext cx="2595600" cy="745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Канал в Телеграме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/>
              <a:t>Собираю анонсы математических мероприятий: своих и тех, которым доверяю</a:t>
            </a:r>
            <a:endParaRPr/>
          </a:p>
        </p:txBody>
      </p:sp>
      <p:sp>
        <p:nvSpPr>
          <p:cNvPr descr="User personal data" id="756" name="Google Shape;756;p79"/>
          <p:cNvSpPr txBox="1"/>
          <p:nvPr>
            <p:ph idx="3" type="subTitle"/>
          </p:nvPr>
        </p:nvSpPr>
        <p:spPr>
          <a:xfrm>
            <a:off x="3718425" y="1696350"/>
            <a:ext cx="2185500" cy="1251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Турнир головоломок</a:t>
            </a:r>
            <a:br>
              <a:rPr lang="en">
                <a:latin typeface="Arial"/>
                <a:ea typeface="Arial"/>
                <a:cs typeface="Arial"/>
                <a:sym typeface="Arial"/>
              </a:rPr>
            </a:br>
            <a:r>
              <a:rPr lang="en">
                <a:latin typeface="Arial"/>
                <a:ea typeface="Arial"/>
                <a:cs typeface="Arial"/>
                <a:sym typeface="Arial"/>
              </a:rPr>
              <a:t>«Выход есть»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User Goals, motivations and frustrations" id="757" name="Google Shape;757;p79"/>
          <p:cNvSpPr txBox="1"/>
          <p:nvPr>
            <p:ph idx="9" type="subTitle"/>
          </p:nvPr>
        </p:nvSpPr>
        <p:spPr>
          <a:xfrm>
            <a:off x="6222025" y="1696350"/>
            <a:ext cx="2564400" cy="1251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/>
              <a:t>54 участника (примерно 30 из них — сербы)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/>
              <a:t>Перевела задания на сербский, анонсировала на кружках «Архимедеса», там же провела.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Мой канал с головоломками</a:t>
            </a:r>
            <a:endParaRPr/>
          </a:p>
        </p:txBody>
      </p:sp>
      <p:sp>
        <p:nvSpPr>
          <p:cNvPr descr="User personal data" id="758" name="Google Shape;758;p79"/>
          <p:cNvSpPr txBox="1"/>
          <p:nvPr>
            <p:ph idx="3" type="subTitle"/>
          </p:nvPr>
        </p:nvSpPr>
        <p:spPr>
          <a:xfrm>
            <a:off x="3718425" y="3500400"/>
            <a:ext cx="2185500" cy="1251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Кружки и игротеки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User Goals, motivations and frustrations" id="759" name="Google Shape;759;p79"/>
          <p:cNvSpPr txBox="1"/>
          <p:nvPr>
            <p:ph idx="9" type="subTitle"/>
          </p:nvPr>
        </p:nvSpPr>
        <p:spPr>
          <a:xfrm>
            <a:off x="5772850" y="3497100"/>
            <a:ext cx="3289500" cy="1564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5 кружков от дошкольников до 8 класса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Игротека в Нови Саде с книжным «Книжный сад»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Две игротеки на природе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Несколько (российских) олимпиад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Флэшмоб Math Cat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Математический уголок дня детей в Яндексе</a:t>
            </a:r>
            <a:endParaRPr/>
          </a:p>
        </p:txBody>
      </p:sp>
      <p:pic>
        <p:nvPicPr>
          <p:cNvPr id="760" name="Google Shape;760;p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592905"/>
            <a:ext cx="3400800" cy="2550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1"/>
          <p:cNvSpPr/>
          <p:nvPr/>
        </p:nvSpPr>
        <p:spPr>
          <a:xfrm>
            <a:off x="6758450" y="1289150"/>
            <a:ext cx="2385600" cy="3861300"/>
          </a:xfrm>
          <a:prstGeom prst="snip1Rect">
            <a:avLst>
              <a:gd fmla="val 1783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 </a:t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01" name="Google Shape;501;p61"/>
          <p:cNvSpPr/>
          <p:nvPr/>
        </p:nvSpPr>
        <p:spPr>
          <a:xfrm>
            <a:off x="4511450" y="1289150"/>
            <a:ext cx="2247000" cy="3861300"/>
          </a:xfrm>
          <a:prstGeom prst="snip1Rect">
            <a:avLst>
              <a:gd fmla="val 1783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 </a:t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02" name="Google Shape;502;p61"/>
          <p:cNvSpPr/>
          <p:nvPr/>
        </p:nvSpPr>
        <p:spPr>
          <a:xfrm>
            <a:off x="-2500" y="1289150"/>
            <a:ext cx="2350500" cy="3861300"/>
          </a:xfrm>
          <a:prstGeom prst="snip1Rect">
            <a:avLst>
              <a:gd fmla="val 1783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 </a:t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03" name="Google Shape;503;p61"/>
          <p:cNvSpPr/>
          <p:nvPr/>
        </p:nvSpPr>
        <p:spPr>
          <a:xfrm>
            <a:off x="2345075" y="1289150"/>
            <a:ext cx="2177400" cy="3861300"/>
          </a:xfrm>
          <a:prstGeom prst="snip1Rect">
            <a:avLst>
              <a:gd fmla="val 1783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 </a:t>
            </a:r>
            <a:endParaRPr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04" name="Google Shape;504;p61"/>
          <p:cNvSpPr txBox="1"/>
          <p:nvPr>
            <p:ph type="title"/>
          </p:nvPr>
        </p:nvSpPr>
        <p:spPr>
          <a:xfrm>
            <a:off x="439550" y="765750"/>
            <a:ext cx="5045700" cy="1039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Несколько общих моментов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505" name="Google Shape;505;p61"/>
          <p:cNvSpPr txBox="1"/>
          <p:nvPr>
            <p:ph idx="1" type="subTitle"/>
          </p:nvPr>
        </p:nvSpPr>
        <p:spPr>
          <a:xfrm>
            <a:off x="446900" y="397650"/>
            <a:ext cx="5344500" cy="574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Сходства и различия</a:t>
            </a:r>
            <a:endParaRPr/>
          </a:p>
        </p:txBody>
      </p:sp>
      <p:sp>
        <p:nvSpPr>
          <p:cNvPr id="506" name="Google Shape;506;p61"/>
          <p:cNvSpPr txBox="1"/>
          <p:nvPr>
            <p:ph idx="2" type="title"/>
          </p:nvPr>
        </p:nvSpPr>
        <p:spPr>
          <a:xfrm>
            <a:off x="352475" y="1553550"/>
            <a:ext cx="1600200" cy="252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12-летнее обучение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61"/>
          <p:cNvSpPr txBox="1"/>
          <p:nvPr>
            <p:ph idx="3" type="body"/>
          </p:nvPr>
        </p:nvSpPr>
        <p:spPr>
          <a:xfrm>
            <a:off x="423025" y="2067225"/>
            <a:ext cx="1815900" cy="26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1–4 класс — начальная школа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5–8 класс — основная школа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9–12 класс — средняя школа: гимназия или стручна школа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Посл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е 8 класса — z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averšni ispit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, э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кзамен, аналог нашего ОГЭ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61"/>
          <p:cNvSpPr txBox="1"/>
          <p:nvPr>
            <p:ph idx="4" type="title"/>
          </p:nvPr>
        </p:nvSpPr>
        <p:spPr>
          <a:xfrm>
            <a:off x="2568575" y="1543950"/>
            <a:ext cx="1722300" cy="4338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Всё регламентировано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61"/>
          <p:cNvSpPr txBox="1"/>
          <p:nvPr>
            <p:ph idx="5" type="body"/>
          </p:nvPr>
        </p:nvSpPr>
        <p:spPr>
          <a:xfrm>
            <a:off x="2568575" y="2067350"/>
            <a:ext cx="1722300" cy="286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Единый календарь на учебный год, по которому работает вся страна: школы, кружки.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Уважительное отношение ко времени работы учителя.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Две смены: prepodnevna  и popodnevna — чередуются по неделям.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У учителя есть уроки, dopunska i dodatna nastava, otvorena vrata.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Раз в четверть должна появиться хотя бы одна оценка. Всё измеряется средними оценками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61"/>
          <p:cNvSpPr txBox="1"/>
          <p:nvPr>
            <p:ph idx="6" type="title"/>
          </p:nvPr>
        </p:nvSpPr>
        <p:spPr>
          <a:xfrm>
            <a:off x="4751950" y="1543950"/>
            <a:ext cx="1722300" cy="4338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Культура аккуратного оформления</a:t>
            </a:r>
            <a:endParaRPr/>
          </a:p>
        </p:txBody>
      </p:sp>
      <p:sp>
        <p:nvSpPr>
          <p:cNvPr id="511" name="Google Shape;511;p61"/>
          <p:cNvSpPr txBox="1"/>
          <p:nvPr>
            <p:ph idx="7" type="body"/>
          </p:nvPr>
        </p:nvSpPr>
        <p:spPr>
          <a:xfrm>
            <a:off x="4751950" y="2067350"/>
            <a:ext cx="1722300" cy="26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Все пишут карандашами, только контрольные работы — ручками.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Пишут большие тексты: конспекты, формулировки заданий.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Принято писать красиво и понятно — так делают все.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Тетради — толстые А4, учебники — тоже А4, как глянцевые журналы, все на кириллице.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61"/>
          <p:cNvSpPr txBox="1"/>
          <p:nvPr>
            <p:ph idx="8" type="title"/>
          </p:nvPr>
        </p:nvSpPr>
        <p:spPr>
          <a:xfrm>
            <a:off x="6978000" y="1553550"/>
            <a:ext cx="1881600" cy="2520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Язык позволяет придумать недостающее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61"/>
          <p:cNvSpPr txBox="1"/>
          <p:nvPr>
            <p:ph idx="9" type="body"/>
          </p:nvPr>
        </p:nvSpPr>
        <p:spPr>
          <a:xfrm>
            <a:off x="6978000" y="2067350"/>
            <a:ext cx="1815900" cy="269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Dvulistič — двойной листочек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Proširivanje razlomaka — операция, противоположная сокращению дробей.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Valek — цилиндр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Tetiva — хорда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Luk — дуга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2"/>
          <p:cNvSpPr txBox="1"/>
          <p:nvPr/>
        </p:nvSpPr>
        <p:spPr>
          <a:xfrm>
            <a:off x="1294350" y="1140450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19" name="Google Shape;519;p62"/>
          <p:cNvSpPr txBox="1"/>
          <p:nvPr>
            <p:ph idx="8" type="title"/>
          </p:nvPr>
        </p:nvSpPr>
        <p:spPr>
          <a:xfrm>
            <a:off x="459325" y="352725"/>
            <a:ext cx="8206800" cy="420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Программа по математике — osnovna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škola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" name="Google Shape;52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350" y="685850"/>
            <a:ext cx="4837201" cy="17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350" y="2500350"/>
            <a:ext cx="4837201" cy="2461270"/>
          </a:xfrm>
          <a:prstGeom prst="rect">
            <a:avLst/>
          </a:prstGeom>
          <a:noFill/>
          <a:ln>
            <a:noFill/>
          </a:ln>
        </p:spPr>
      </p:pic>
      <p:sp>
        <p:nvSpPr>
          <p:cNvPr descr="Space to add a bio about this employee" id="522" name="Google Shape;522;p62"/>
          <p:cNvSpPr txBox="1"/>
          <p:nvPr>
            <p:ph idx="4294967295" type="subTitle"/>
          </p:nvPr>
        </p:nvSpPr>
        <p:spPr>
          <a:xfrm>
            <a:off x="5053425" y="2933325"/>
            <a:ext cx="3225000" cy="2363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Подобие треугольников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Точка, прямая, плоскость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Уравнения и неравенства с одной переменной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Призма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Пирамида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Линейная функция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Графическое представление статистических данных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Системы уравнений с двумя неизвестными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Цилиндр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Конус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Сфера</a:t>
            </a:r>
            <a:endParaRPr/>
          </a:p>
        </p:txBody>
      </p:sp>
      <p:sp>
        <p:nvSpPr>
          <p:cNvPr descr="Space to add a bio about this employee" id="523" name="Google Shape;523;p62"/>
          <p:cNvSpPr txBox="1"/>
          <p:nvPr>
            <p:ph idx="4294967295" type="subTitle"/>
          </p:nvPr>
        </p:nvSpPr>
        <p:spPr>
          <a:xfrm>
            <a:off x="1173225" y="1298550"/>
            <a:ext cx="2063700" cy="1273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Множества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Геометрические объекты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Делимость чисел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Дроби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Осевая симметрия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descr="Space to add a bio about this employee" id="524" name="Google Shape;524;p62"/>
          <p:cNvSpPr txBox="1"/>
          <p:nvPr>
            <p:ph idx="4294967295" type="subTitle"/>
          </p:nvPr>
        </p:nvSpPr>
        <p:spPr>
          <a:xfrm>
            <a:off x="4361825" y="1203300"/>
            <a:ext cx="2063700" cy="1273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Целые числа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Треугольник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Рациональные числа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Четырехугольник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Площадь треугольника и четырехугольника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descr="Space to add a bio about this employee" id="525" name="Google Shape;525;p62"/>
          <p:cNvSpPr txBox="1"/>
          <p:nvPr>
            <p:ph idx="4294967295" type="subTitle"/>
          </p:nvPr>
        </p:nvSpPr>
        <p:spPr>
          <a:xfrm>
            <a:off x="1294350" y="3096975"/>
            <a:ext cx="2063700" cy="1627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Действительные числа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Теорема Пифагора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Степень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Многочлены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Многоугольники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Функции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Круг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Подобие</a:t>
            </a:r>
            <a:endParaRPr/>
          </a:p>
        </p:txBody>
      </p:sp>
      <p:sp>
        <p:nvSpPr>
          <p:cNvPr id="526" name="Google Shape;526;p62"/>
          <p:cNvSpPr txBox="1"/>
          <p:nvPr/>
        </p:nvSpPr>
        <p:spPr>
          <a:xfrm>
            <a:off x="6068475" y="966875"/>
            <a:ext cx="309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Сайт с программой и подробностями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7" name="Google Shape;527;p62"/>
          <p:cNvSpPr/>
          <p:nvPr/>
        </p:nvSpPr>
        <p:spPr>
          <a:xfrm>
            <a:off x="5812575" y="2367000"/>
            <a:ext cx="2063700" cy="4095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 часа в неделю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3"/>
          <p:cNvSpPr txBox="1"/>
          <p:nvPr>
            <p:ph type="title"/>
          </p:nvPr>
        </p:nvSpPr>
        <p:spPr>
          <a:xfrm>
            <a:off x="920550" y="904500"/>
            <a:ext cx="7226700" cy="908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Геометрия без доказательств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533" name="Google Shape;533;p63"/>
          <p:cNvSpPr txBox="1"/>
          <p:nvPr>
            <p:ph idx="2" type="title"/>
          </p:nvPr>
        </p:nvSpPr>
        <p:spPr>
          <a:xfrm>
            <a:off x="920550" y="1881950"/>
            <a:ext cx="5228400" cy="1944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534" name="Google Shape;534;p63"/>
          <p:cNvSpPr txBox="1"/>
          <p:nvPr>
            <p:ph idx="1" type="subTitle"/>
          </p:nvPr>
        </p:nvSpPr>
        <p:spPr>
          <a:xfrm>
            <a:off x="920550" y="4518700"/>
            <a:ext cx="1817400" cy="45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535" name="Google Shape;53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50" y="1524000"/>
            <a:ext cx="2224301" cy="188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0550" y="3410650"/>
            <a:ext cx="2224300" cy="919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5700" y="1524000"/>
            <a:ext cx="2324075" cy="975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6913" y="2571750"/>
            <a:ext cx="2324075" cy="17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53075" y="1524000"/>
            <a:ext cx="2140705" cy="280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4"/>
          <p:cNvSpPr txBox="1"/>
          <p:nvPr/>
        </p:nvSpPr>
        <p:spPr>
          <a:xfrm>
            <a:off x="1294350" y="1140450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545" name="Google Shape;545;p64"/>
          <p:cNvSpPr txBox="1"/>
          <p:nvPr>
            <p:ph idx="8" type="title"/>
          </p:nvPr>
        </p:nvSpPr>
        <p:spPr>
          <a:xfrm>
            <a:off x="459325" y="352725"/>
            <a:ext cx="8206800" cy="420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Программа по математике — srednja škola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6" name="Google Shape;54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325" y="773325"/>
            <a:ext cx="2109250" cy="190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7550" y="773325"/>
            <a:ext cx="2628374" cy="189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325" y="2754526"/>
            <a:ext cx="2109250" cy="1894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7550" y="2904425"/>
            <a:ext cx="2628375" cy="1826884"/>
          </a:xfrm>
          <a:prstGeom prst="rect">
            <a:avLst/>
          </a:prstGeom>
          <a:noFill/>
          <a:ln>
            <a:noFill/>
          </a:ln>
        </p:spPr>
      </p:pic>
      <p:sp>
        <p:nvSpPr>
          <p:cNvPr descr="Space to add a bio about this employee" id="550" name="Google Shape;550;p64"/>
          <p:cNvSpPr txBox="1"/>
          <p:nvPr>
            <p:ph idx="4294967295" type="subTitle"/>
          </p:nvPr>
        </p:nvSpPr>
        <p:spPr>
          <a:xfrm>
            <a:off x="1815675" y="1011375"/>
            <a:ext cx="3369900" cy="2002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Тригонометрия в прямоугольном треугольнике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Логика и множества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Действительные числа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Пропорции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Введение в геометрию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Рациональные выражения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Геометрия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Линейные уравнения, неравенства,</a:t>
            </a:r>
            <a:br>
              <a:rPr lang="en"/>
            </a:br>
            <a:r>
              <a:rPr lang="en"/>
              <a:t>Линейная функция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Гомотетия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descr="Space to add a bio about this employee" id="551" name="Google Shape;551;p64"/>
          <p:cNvSpPr txBox="1"/>
          <p:nvPr>
            <p:ph idx="4294967295" type="subTitle"/>
          </p:nvPr>
        </p:nvSpPr>
        <p:spPr>
          <a:xfrm>
            <a:off x="6127500" y="1011375"/>
            <a:ext cx="2346300" cy="1893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Степень и корень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Квадратное уравнение и квадратичная функция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Иррациональные уравнения и неравенства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Экспоненциальные уравнения, экспонента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Логарифмические уравнения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Тригонометрические функции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descr="Space to add a bio about this employee" id="552" name="Google Shape;552;p64"/>
          <p:cNvSpPr txBox="1"/>
          <p:nvPr>
            <p:ph idx="4294967295" type="subTitle"/>
          </p:nvPr>
        </p:nvSpPr>
        <p:spPr>
          <a:xfrm>
            <a:off x="1635025" y="3014163"/>
            <a:ext cx="2743200" cy="1893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Площадь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Многогранники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Тела вращения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Определитель, системы линейных уравнений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Векторы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Отрезок и прямая на плоскости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Конические сечения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Индукция, последовательности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Комплексные числа и многочлены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descr="Space to add a bio about this employee" id="553" name="Google Shape;553;p64"/>
          <p:cNvSpPr txBox="1"/>
          <p:nvPr>
            <p:ph idx="4294967295" type="subTitle"/>
          </p:nvPr>
        </p:nvSpPr>
        <p:spPr>
          <a:xfrm>
            <a:off x="6127500" y="3250450"/>
            <a:ext cx="2282400" cy="1273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Функции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Производная функции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Интеграл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Дифференциальные уравнения 1 и 2 порядка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Комбинаторика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Вероятность и статистика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id="554" name="Google Shape;554;p64"/>
          <p:cNvSpPr txBox="1"/>
          <p:nvPr/>
        </p:nvSpPr>
        <p:spPr>
          <a:xfrm>
            <a:off x="5754300" y="4673100"/>
            <a:ext cx="309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Сайт с программой и подробностями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5" name="Google Shape;555;p64"/>
          <p:cNvSpPr/>
          <p:nvPr/>
        </p:nvSpPr>
        <p:spPr>
          <a:xfrm>
            <a:off x="6665925" y="2754525"/>
            <a:ext cx="2063700" cy="4095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4-5 часов в неделю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lide theme title" id="560" name="Google Shape;560;p65"/>
          <p:cNvSpPr txBox="1"/>
          <p:nvPr>
            <p:ph idx="2" type="title"/>
          </p:nvPr>
        </p:nvSpPr>
        <p:spPr>
          <a:xfrm>
            <a:off x="516600" y="486575"/>
            <a:ext cx="3823500" cy="678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Zaveršni ispit</a:t>
            </a:r>
            <a:endParaRPr/>
          </a:p>
        </p:txBody>
      </p:sp>
      <p:sp>
        <p:nvSpPr>
          <p:cNvPr descr="Space to add the employee's name" id="561" name="Google Shape;561;p65"/>
          <p:cNvSpPr txBox="1"/>
          <p:nvPr>
            <p:ph type="title"/>
          </p:nvPr>
        </p:nvSpPr>
        <p:spPr>
          <a:xfrm>
            <a:off x="5757025" y="511625"/>
            <a:ext cx="2882700" cy="627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Экзамен, который сдают все</a:t>
            </a:r>
            <a:endParaRPr sz="16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1600"/>
          </a:p>
        </p:txBody>
      </p:sp>
      <p:sp>
        <p:nvSpPr>
          <p:cNvPr descr="Space to add a bio about this employee" id="562" name="Google Shape;562;p65"/>
          <p:cNvSpPr txBox="1"/>
          <p:nvPr>
            <p:ph idx="4" type="subTitle"/>
          </p:nvPr>
        </p:nvSpPr>
        <p:spPr>
          <a:xfrm>
            <a:off x="5821575" y="1606600"/>
            <a:ext cx="3322500" cy="3441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Проверьте равенство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Данные в таблице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Степени (на картинке)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Задачка (подставьте число в готовое выражение)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Деньги </a:t>
            </a:r>
            <a:r>
              <a:rPr lang="en"/>
              <a:t>(на картинке)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Объем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Столбчатые диаграммы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Линейная функция </a:t>
            </a:r>
            <a:r>
              <a:rPr lang="en"/>
              <a:t>(на картинке)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Арифметическая прогрессия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Значение выражения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Оси симметрии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Перевод данных из таблиц в звездочки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Задача про покупки </a:t>
            </a:r>
            <a:r>
              <a:rPr lang="en"/>
              <a:t>(на картинке)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Равнобедренный треугольник </a:t>
            </a:r>
            <a:r>
              <a:rPr lang="en"/>
              <a:t>(на картинке)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Дилема заключенного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Индекс успешности игроков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Задача на отношения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Сколько делителей у числа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Понимание диаграм</a:t>
            </a:r>
            <a:endParaRPr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Понимание графиков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Тут можно самим попробовать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563" name="Google Shape;56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200" y="969775"/>
            <a:ext cx="2882699" cy="114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200" y="2154199"/>
            <a:ext cx="2882699" cy="1892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4850" y="969775"/>
            <a:ext cx="2515221" cy="153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5200" y="4098200"/>
            <a:ext cx="5404301" cy="95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4850" y="2533988"/>
            <a:ext cx="2265324" cy="153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lide theme title" id="572" name="Google Shape;572;p66"/>
          <p:cNvSpPr txBox="1"/>
          <p:nvPr>
            <p:ph idx="2" type="title"/>
          </p:nvPr>
        </p:nvSpPr>
        <p:spPr>
          <a:xfrm>
            <a:off x="516600" y="486575"/>
            <a:ext cx="4822500" cy="678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Экзамен для учеников со способностями к информатике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Space to add the employee's name" id="573" name="Google Shape;573;p66"/>
          <p:cNvSpPr txBox="1"/>
          <p:nvPr>
            <p:ph type="title"/>
          </p:nvPr>
        </p:nvSpPr>
        <p:spPr>
          <a:xfrm>
            <a:off x="5821575" y="1709925"/>
            <a:ext cx="2882700" cy="627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Специальный экзамен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1600"/>
          </a:p>
        </p:txBody>
      </p:sp>
      <p:sp>
        <p:nvSpPr>
          <p:cNvPr descr="Space to add a bio about this employee" id="574" name="Google Shape;574;p66"/>
          <p:cNvSpPr txBox="1"/>
          <p:nvPr>
            <p:ph idx="4" type="subTitle"/>
          </p:nvPr>
        </p:nvSpPr>
        <p:spPr>
          <a:xfrm>
            <a:off x="5821575" y="2399875"/>
            <a:ext cx="2650500" cy="255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Кубики в пространстве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Расставьте знаки и скобки между 4444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Найти значение функции или аргумент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Какую часть занимает площадь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Сумма 5 последовательных чисел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5-угольник на координатной сетке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Календарь и время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Цифры и числа (шифр из 5 цифр)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Данные в таблице, стандартный вид числа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Числа Фибоначчи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Столбчатые и круговые диаграммы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Задача про ISBN </a:t>
            </a:r>
            <a:endParaRPr/>
          </a:p>
        </p:txBody>
      </p:sp>
      <p:pic>
        <p:nvPicPr>
          <p:cNvPr id="575" name="Google Shape;57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00" y="1240200"/>
            <a:ext cx="3459244" cy="2114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600" y="3426051"/>
            <a:ext cx="4514850" cy="153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lide theme title" id="581" name="Google Shape;581;p67"/>
          <p:cNvSpPr txBox="1"/>
          <p:nvPr>
            <p:ph idx="2" type="title"/>
          </p:nvPr>
        </p:nvSpPr>
        <p:spPr>
          <a:xfrm>
            <a:off x="516600" y="486575"/>
            <a:ext cx="4733100" cy="678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Экзамен в математическую гимназию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Space to add the employee's name" id="582" name="Google Shape;582;p67"/>
          <p:cNvSpPr txBox="1"/>
          <p:nvPr>
            <p:ph type="title"/>
          </p:nvPr>
        </p:nvSpPr>
        <p:spPr>
          <a:xfrm>
            <a:off x="5821575" y="1709925"/>
            <a:ext cx="2882700" cy="627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Специальный экзамен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1600"/>
          </a:p>
        </p:txBody>
      </p:sp>
      <p:sp>
        <p:nvSpPr>
          <p:cNvPr descr="Space to add a bio about this employee" id="583" name="Google Shape;583;p67"/>
          <p:cNvSpPr txBox="1"/>
          <p:nvPr>
            <p:ph idx="4" type="subTitle"/>
          </p:nvPr>
        </p:nvSpPr>
        <p:spPr>
          <a:xfrm>
            <a:off x="5821575" y="2373455"/>
            <a:ext cx="2650500" cy="2687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Преобразование рациональных выражений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Свойства степеней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Свойства арифметического корня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Уравнение сводящееся к линейному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Ребус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Задача с процентами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Неравенство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Делимость чисел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Объем призмы (дана площадь наибольшего диагонального сечения)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Комбинаторика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Планиметрия (площадь)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Планиметрия (найти угол)</a:t>
            </a:r>
            <a:endParaRPr/>
          </a:p>
        </p:txBody>
      </p:sp>
      <p:sp>
        <p:nvSpPr>
          <p:cNvPr descr="Employee's contact title" id="584" name="Google Shape;584;p67"/>
          <p:cNvSpPr txBox="1"/>
          <p:nvPr>
            <p:ph idx="6" type="subTitle"/>
          </p:nvPr>
        </p:nvSpPr>
        <p:spPr>
          <a:xfrm>
            <a:off x="5821575" y="4680750"/>
            <a:ext cx="2718300" cy="354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Варианты прошлых лет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5" name="Google Shape;58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000" y="1164575"/>
            <a:ext cx="2916207" cy="131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9750" y="790400"/>
            <a:ext cx="2916200" cy="116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628900"/>
            <a:ext cx="2992450" cy="218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6500" y="3168650"/>
            <a:ext cx="2882701" cy="798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ides Pitch 2024">
  <a:themeElements>
    <a:clrScheme name="Google Colours">
      <a:dk1>
        <a:srgbClr val="000000"/>
      </a:dk1>
      <a:lt1>
        <a:srgbClr val="182A43"/>
      </a:lt1>
      <a:dk2>
        <a:srgbClr val="253851"/>
      </a:dk2>
      <a:lt2>
        <a:srgbClr val="364D6C"/>
      </a:lt2>
      <a:accent1>
        <a:srgbClr val="4F6887"/>
      </a:accent1>
      <a:accent2>
        <a:srgbClr val="6C87A6"/>
      </a:accent2>
      <a:accent3>
        <a:srgbClr val="86A3C3"/>
      </a:accent3>
      <a:accent4>
        <a:srgbClr val="97C5EF"/>
      </a:accent4>
      <a:accent5>
        <a:srgbClr val="A7D4FF"/>
      </a:accent5>
      <a:accent6>
        <a:srgbClr val="BEDEFF"/>
      </a:accent6>
      <a:hlink>
        <a:srgbClr val="FFFFFF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